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aleway SemiBold"/>
      <p:regular r:id="rId34"/>
      <p:bold r:id="rId35"/>
      <p:italic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20" Type="http://schemas.openxmlformats.org/officeDocument/2006/relationships/slide" Target="slides/slide16.xml"/><Relationship Id="rId42" Type="http://schemas.openxmlformats.org/officeDocument/2006/relationships/font" Target="fonts/RobotoLight-regular.fntdata"/><Relationship Id="rId41" Type="http://schemas.openxmlformats.org/officeDocument/2006/relationships/font" Target="fonts/RobotoMedium-boldItalic.fntdata"/><Relationship Id="rId22" Type="http://schemas.openxmlformats.org/officeDocument/2006/relationships/slide" Target="slides/slide18.xml"/><Relationship Id="rId44" Type="http://schemas.openxmlformats.org/officeDocument/2006/relationships/font" Target="fonts/RobotoLight-italic.fntdata"/><Relationship Id="rId21" Type="http://schemas.openxmlformats.org/officeDocument/2006/relationships/slide" Target="slides/slide17.xml"/><Relationship Id="rId43" Type="http://schemas.openxmlformats.org/officeDocument/2006/relationships/font" Target="fonts/RobotoLight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7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-italic.fntdata"/><Relationship Id="rId13" Type="http://schemas.openxmlformats.org/officeDocument/2006/relationships/slide" Target="slides/slide9.xml"/><Relationship Id="rId35" Type="http://schemas.openxmlformats.org/officeDocument/2006/relationships/font" Target="fonts/RalewaySemiBold-bold.fntdata"/><Relationship Id="rId12" Type="http://schemas.openxmlformats.org/officeDocument/2006/relationships/slide" Target="slides/slide8.xml"/><Relationship Id="rId34" Type="http://schemas.openxmlformats.org/officeDocument/2006/relationships/font" Target="fonts/Raleway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Semi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SemiBold-italic.fntdata"/><Relationship Id="rId17" Type="http://schemas.openxmlformats.org/officeDocument/2006/relationships/slide" Target="slides/slide13.xml"/><Relationship Id="rId39" Type="http://schemas.openxmlformats.org/officeDocument/2006/relationships/font" Target="fonts/RobotoMedium-bold.fntdata"/><Relationship Id="rId16" Type="http://schemas.openxmlformats.org/officeDocument/2006/relationships/slide" Target="slides/slide12.xml"/><Relationship Id="rId38" Type="http://schemas.openxmlformats.org/officeDocument/2006/relationships/font" Target="fonts/Roboto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844ad9f1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844ad9f1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 2-6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5bd10e91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f5bd10e91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c844ad9f1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c844ad9f1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f8ef677ec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f8ef677ec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 12 -15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f8ef677ec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f8ef677ec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8ef677ec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8ef677ec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503a24df5_0_3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503a24df5_0_3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 15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503a24df5_0_2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503a24df5_0_2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16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0503a24df5_0_2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0503a24df5_0_2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0503a24df5_0_2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0503a24df5_0_2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503a24df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503a24df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9111c9e7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9111c9e7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5ddc8cad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5ddc8ca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20-22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05ddc8cad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05ddc8cad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21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5ddc8cad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05ddc8cad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22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05ddc8cad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05ddc8cad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23-25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05ddc8cad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05ddc8ca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24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c86d4f65e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c86d4f65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503a24df5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503a24df5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503a24df5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503a24df5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503a24df5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503a24df5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9111c9e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9111c9e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9111c9e7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9111c9e7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7- 11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9111c9e7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9111c9e7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503a24d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503a24d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?utm_source=Slidesgo_template&amp;utm_medium=referral-link&amp;utm_campaign=SG_Credits&amp;utm_term=Freepik" TargetMode="External"/><Relationship Id="rId3" Type="http://schemas.openxmlformats.org/officeDocument/2006/relationships/hyperlink" Target="https://www.flaticon.com/?utm_source=slidesgo_template&amp;utm_medium=referral-link&amp;utm_campaign=sg_credits&amp;utm_content=flaticon" TargetMode="External"/><Relationship Id="rId4" Type="http://schemas.openxmlformats.org/officeDocument/2006/relationships/hyperlink" Target="https://www.freepik.com/home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3932771" y="3666468"/>
            <a:ext cx="5654578" cy="2285968"/>
          </a:xfrm>
          <a:custGeom>
            <a:rect b="b" l="l" r="r" t="t"/>
            <a:pathLst>
              <a:path extrusionOk="0" h="69742" w="172514">
                <a:moveTo>
                  <a:pt x="0" y="1"/>
                </a:moveTo>
                <a:lnTo>
                  <a:pt x="0" y="54443"/>
                </a:lnTo>
                <a:lnTo>
                  <a:pt x="16868" y="69742"/>
                </a:lnTo>
                <a:lnTo>
                  <a:pt x="172513" y="69742"/>
                </a:lnTo>
                <a:lnTo>
                  <a:pt x="172513" y="1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5400000">
            <a:off x="4788645" y="-2895034"/>
            <a:ext cx="4604105" cy="3675803"/>
          </a:xfrm>
          <a:custGeom>
            <a:rect b="b" l="l" r="r" t="t"/>
            <a:pathLst>
              <a:path extrusionOk="0" h="103939" w="130225">
                <a:moveTo>
                  <a:pt x="12352" y="1"/>
                </a:moveTo>
                <a:cubicBezTo>
                  <a:pt x="11307" y="1"/>
                  <a:pt x="10262" y="127"/>
                  <a:pt x="9280" y="381"/>
                </a:cubicBezTo>
                <a:cubicBezTo>
                  <a:pt x="8868" y="476"/>
                  <a:pt x="8488" y="602"/>
                  <a:pt x="8108" y="761"/>
                </a:cubicBezTo>
                <a:cubicBezTo>
                  <a:pt x="6968" y="1172"/>
                  <a:pt x="5923" y="1743"/>
                  <a:pt x="4973" y="2439"/>
                </a:cubicBezTo>
                <a:cubicBezTo>
                  <a:pt x="4498" y="2819"/>
                  <a:pt x="4023" y="3199"/>
                  <a:pt x="3611" y="3611"/>
                </a:cubicBezTo>
                <a:cubicBezTo>
                  <a:pt x="3199" y="4023"/>
                  <a:pt x="2819" y="4498"/>
                  <a:pt x="2439" y="4973"/>
                </a:cubicBezTo>
                <a:cubicBezTo>
                  <a:pt x="2218" y="5289"/>
                  <a:pt x="1996" y="5606"/>
                  <a:pt x="1774" y="5954"/>
                </a:cubicBezTo>
                <a:cubicBezTo>
                  <a:pt x="1268" y="6810"/>
                  <a:pt x="856" y="7728"/>
                  <a:pt x="539" y="8678"/>
                </a:cubicBezTo>
                <a:cubicBezTo>
                  <a:pt x="381" y="9248"/>
                  <a:pt x="223" y="9850"/>
                  <a:pt x="128" y="10483"/>
                </a:cubicBezTo>
                <a:cubicBezTo>
                  <a:pt x="33" y="11085"/>
                  <a:pt x="1" y="11718"/>
                  <a:pt x="1" y="12352"/>
                </a:cubicBezTo>
                <a:cubicBezTo>
                  <a:pt x="1" y="12605"/>
                  <a:pt x="1" y="12858"/>
                  <a:pt x="33" y="13112"/>
                </a:cubicBezTo>
                <a:cubicBezTo>
                  <a:pt x="33" y="13207"/>
                  <a:pt x="33" y="13270"/>
                  <a:pt x="33" y="13333"/>
                </a:cubicBezTo>
                <a:cubicBezTo>
                  <a:pt x="64" y="13523"/>
                  <a:pt x="64" y="13713"/>
                  <a:pt x="96" y="13903"/>
                </a:cubicBezTo>
                <a:cubicBezTo>
                  <a:pt x="96" y="13967"/>
                  <a:pt x="96" y="14030"/>
                  <a:pt x="128" y="14125"/>
                </a:cubicBezTo>
                <a:cubicBezTo>
                  <a:pt x="159" y="14347"/>
                  <a:pt x="191" y="14568"/>
                  <a:pt x="223" y="14790"/>
                </a:cubicBezTo>
                <a:cubicBezTo>
                  <a:pt x="254" y="14822"/>
                  <a:pt x="254" y="14822"/>
                  <a:pt x="254" y="14853"/>
                </a:cubicBezTo>
                <a:cubicBezTo>
                  <a:pt x="286" y="15075"/>
                  <a:pt x="349" y="15328"/>
                  <a:pt x="413" y="15550"/>
                </a:cubicBezTo>
                <a:cubicBezTo>
                  <a:pt x="444" y="15614"/>
                  <a:pt x="444" y="15677"/>
                  <a:pt x="476" y="15740"/>
                </a:cubicBezTo>
                <a:cubicBezTo>
                  <a:pt x="508" y="15930"/>
                  <a:pt x="571" y="16120"/>
                  <a:pt x="634" y="16279"/>
                </a:cubicBezTo>
                <a:cubicBezTo>
                  <a:pt x="666" y="16342"/>
                  <a:pt x="666" y="16405"/>
                  <a:pt x="698" y="16469"/>
                </a:cubicBezTo>
                <a:cubicBezTo>
                  <a:pt x="761" y="16690"/>
                  <a:pt x="856" y="16912"/>
                  <a:pt x="951" y="17102"/>
                </a:cubicBezTo>
                <a:cubicBezTo>
                  <a:pt x="951" y="17102"/>
                  <a:pt x="951" y="17134"/>
                  <a:pt x="951" y="17134"/>
                </a:cubicBezTo>
                <a:cubicBezTo>
                  <a:pt x="1046" y="17387"/>
                  <a:pt x="1141" y="17609"/>
                  <a:pt x="1268" y="17830"/>
                </a:cubicBezTo>
                <a:cubicBezTo>
                  <a:pt x="1299" y="17862"/>
                  <a:pt x="1299" y="17894"/>
                  <a:pt x="1331" y="17957"/>
                </a:cubicBezTo>
                <a:cubicBezTo>
                  <a:pt x="1426" y="18115"/>
                  <a:pt x="1521" y="18305"/>
                  <a:pt x="1616" y="18464"/>
                </a:cubicBezTo>
                <a:cubicBezTo>
                  <a:pt x="1648" y="18527"/>
                  <a:pt x="1679" y="18559"/>
                  <a:pt x="1679" y="18622"/>
                </a:cubicBezTo>
                <a:cubicBezTo>
                  <a:pt x="1806" y="18812"/>
                  <a:pt x="1933" y="19034"/>
                  <a:pt x="2059" y="19224"/>
                </a:cubicBezTo>
                <a:cubicBezTo>
                  <a:pt x="2218" y="19445"/>
                  <a:pt x="2376" y="19635"/>
                  <a:pt x="2503" y="19857"/>
                </a:cubicBezTo>
                <a:lnTo>
                  <a:pt x="2566" y="19920"/>
                </a:lnTo>
                <a:cubicBezTo>
                  <a:pt x="2693" y="20079"/>
                  <a:pt x="2851" y="20269"/>
                  <a:pt x="2978" y="20427"/>
                </a:cubicBezTo>
                <a:cubicBezTo>
                  <a:pt x="3009" y="20459"/>
                  <a:pt x="3041" y="20491"/>
                  <a:pt x="3073" y="20522"/>
                </a:cubicBezTo>
                <a:cubicBezTo>
                  <a:pt x="3389" y="20902"/>
                  <a:pt x="3738" y="21251"/>
                  <a:pt x="4118" y="21567"/>
                </a:cubicBezTo>
                <a:cubicBezTo>
                  <a:pt x="4118" y="21599"/>
                  <a:pt x="4150" y="21599"/>
                  <a:pt x="4150" y="21599"/>
                </a:cubicBezTo>
                <a:cubicBezTo>
                  <a:pt x="4340" y="21757"/>
                  <a:pt x="4498" y="21916"/>
                  <a:pt x="4688" y="22042"/>
                </a:cubicBezTo>
                <a:cubicBezTo>
                  <a:pt x="4720" y="22074"/>
                  <a:pt x="4751" y="22106"/>
                  <a:pt x="4783" y="22106"/>
                </a:cubicBezTo>
                <a:cubicBezTo>
                  <a:pt x="5163" y="22422"/>
                  <a:pt x="5606" y="22707"/>
                  <a:pt x="6018" y="22992"/>
                </a:cubicBezTo>
                <a:cubicBezTo>
                  <a:pt x="7760" y="24006"/>
                  <a:pt x="9787" y="24639"/>
                  <a:pt x="11908" y="24702"/>
                </a:cubicBezTo>
                <a:lnTo>
                  <a:pt x="11940" y="24702"/>
                </a:lnTo>
                <a:cubicBezTo>
                  <a:pt x="13175" y="24702"/>
                  <a:pt x="14125" y="25748"/>
                  <a:pt x="14125" y="26983"/>
                </a:cubicBezTo>
                <a:lnTo>
                  <a:pt x="14125" y="58145"/>
                </a:lnTo>
                <a:cubicBezTo>
                  <a:pt x="14125" y="60330"/>
                  <a:pt x="13239" y="62325"/>
                  <a:pt x="11845" y="63782"/>
                </a:cubicBezTo>
                <a:cubicBezTo>
                  <a:pt x="11592" y="63972"/>
                  <a:pt x="11370" y="64194"/>
                  <a:pt x="11148" y="64415"/>
                </a:cubicBezTo>
                <a:cubicBezTo>
                  <a:pt x="8583" y="66790"/>
                  <a:pt x="6018" y="69324"/>
                  <a:pt x="6018" y="73536"/>
                </a:cubicBezTo>
                <a:lnTo>
                  <a:pt x="6018" y="92696"/>
                </a:lnTo>
                <a:lnTo>
                  <a:pt x="6018" y="100549"/>
                </a:lnTo>
                <a:cubicBezTo>
                  <a:pt x="6018" y="102418"/>
                  <a:pt x="7570" y="103938"/>
                  <a:pt x="9438" y="103938"/>
                </a:cubicBezTo>
                <a:lnTo>
                  <a:pt x="38130" y="103938"/>
                </a:lnTo>
                <a:lnTo>
                  <a:pt x="38130" y="103906"/>
                </a:lnTo>
                <a:lnTo>
                  <a:pt x="47821" y="103906"/>
                </a:lnTo>
                <a:cubicBezTo>
                  <a:pt x="50576" y="103906"/>
                  <a:pt x="52572" y="103273"/>
                  <a:pt x="54092" y="99979"/>
                </a:cubicBezTo>
                <a:cubicBezTo>
                  <a:pt x="55612" y="96686"/>
                  <a:pt x="56213" y="93266"/>
                  <a:pt x="61376" y="93266"/>
                </a:cubicBezTo>
                <a:lnTo>
                  <a:pt x="78445" y="93266"/>
                </a:lnTo>
                <a:cubicBezTo>
                  <a:pt x="83322" y="93266"/>
                  <a:pt x="84399" y="97319"/>
                  <a:pt x="85634" y="99821"/>
                </a:cubicBezTo>
                <a:cubicBezTo>
                  <a:pt x="86869" y="102291"/>
                  <a:pt x="89181" y="103906"/>
                  <a:pt x="91968" y="103906"/>
                </a:cubicBezTo>
                <a:lnTo>
                  <a:pt x="98048" y="103906"/>
                </a:lnTo>
                <a:lnTo>
                  <a:pt x="98080" y="103938"/>
                </a:lnTo>
                <a:lnTo>
                  <a:pt x="126804" y="103938"/>
                </a:lnTo>
                <a:cubicBezTo>
                  <a:pt x="128672" y="103938"/>
                  <a:pt x="130224" y="102418"/>
                  <a:pt x="130224" y="100549"/>
                </a:cubicBezTo>
                <a:lnTo>
                  <a:pt x="130224" y="4466"/>
                </a:lnTo>
                <a:cubicBezTo>
                  <a:pt x="130224" y="2598"/>
                  <a:pt x="128672" y="1046"/>
                  <a:pt x="126804" y="1046"/>
                </a:cubicBezTo>
                <a:lnTo>
                  <a:pt x="34583" y="1046"/>
                </a:lnTo>
                <a:cubicBezTo>
                  <a:pt x="34362" y="1046"/>
                  <a:pt x="34140" y="1077"/>
                  <a:pt x="33918" y="1077"/>
                </a:cubicBezTo>
                <a:cubicBezTo>
                  <a:pt x="33855" y="1077"/>
                  <a:pt x="33792" y="1109"/>
                  <a:pt x="33728" y="1109"/>
                </a:cubicBezTo>
                <a:cubicBezTo>
                  <a:pt x="33570" y="1141"/>
                  <a:pt x="33443" y="1141"/>
                  <a:pt x="33285" y="1172"/>
                </a:cubicBezTo>
                <a:cubicBezTo>
                  <a:pt x="33190" y="1204"/>
                  <a:pt x="33127" y="1236"/>
                  <a:pt x="33032" y="1236"/>
                </a:cubicBezTo>
                <a:cubicBezTo>
                  <a:pt x="32905" y="1267"/>
                  <a:pt x="32778" y="1299"/>
                  <a:pt x="32652" y="1331"/>
                </a:cubicBezTo>
                <a:cubicBezTo>
                  <a:pt x="32588" y="1363"/>
                  <a:pt x="32493" y="1394"/>
                  <a:pt x="32398" y="1426"/>
                </a:cubicBezTo>
                <a:cubicBezTo>
                  <a:pt x="32303" y="1458"/>
                  <a:pt x="32177" y="1489"/>
                  <a:pt x="32050" y="1553"/>
                </a:cubicBezTo>
                <a:cubicBezTo>
                  <a:pt x="31987" y="1584"/>
                  <a:pt x="31892" y="1616"/>
                  <a:pt x="31797" y="1648"/>
                </a:cubicBezTo>
                <a:cubicBezTo>
                  <a:pt x="31702" y="1711"/>
                  <a:pt x="31607" y="1774"/>
                  <a:pt x="31480" y="1806"/>
                </a:cubicBezTo>
                <a:cubicBezTo>
                  <a:pt x="31417" y="1869"/>
                  <a:pt x="31322" y="1901"/>
                  <a:pt x="31258" y="1964"/>
                </a:cubicBezTo>
                <a:cubicBezTo>
                  <a:pt x="31132" y="1996"/>
                  <a:pt x="31037" y="2059"/>
                  <a:pt x="30942" y="2123"/>
                </a:cubicBezTo>
                <a:cubicBezTo>
                  <a:pt x="30878" y="2186"/>
                  <a:pt x="30783" y="2249"/>
                  <a:pt x="30720" y="2281"/>
                </a:cubicBezTo>
                <a:cubicBezTo>
                  <a:pt x="30625" y="2344"/>
                  <a:pt x="30530" y="2439"/>
                  <a:pt x="30435" y="2503"/>
                </a:cubicBezTo>
                <a:cubicBezTo>
                  <a:pt x="30372" y="2566"/>
                  <a:pt x="30308" y="2629"/>
                  <a:pt x="30213" y="2661"/>
                </a:cubicBezTo>
                <a:cubicBezTo>
                  <a:pt x="30181" y="2693"/>
                  <a:pt x="30150" y="2724"/>
                  <a:pt x="30118" y="2756"/>
                </a:cubicBezTo>
                <a:cubicBezTo>
                  <a:pt x="28788" y="3959"/>
                  <a:pt x="27046" y="4688"/>
                  <a:pt x="25114" y="4688"/>
                </a:cubicBezTo>
                <a:cubicBezTo>
                  <a:pt x="24259" y="4688"/>
                  <a:pt x="23531" y="4561"/>
                  <a:pt x="22898" y="4403"/>
                </a:cubicBezTo>
                <a:cubicBezTo>
                  <a:pt x="22866" y="4371"/>
                  <a:pt x="22834" y="4371"/>
                  <a:pt x="22803" y="4371"/>
                </a:cubicBezTo>
                <a:cubicBezTo>
                  <a:pt x="22518" y="4276"/>
                  <a:pt x="22264" y="4181"/>
                  <a:pt x="22011" y="4086"/>
                </a:cubicBezTo>
                <a:cubicBezTo>
                  <a:pt x="21536" y="3864"/>
                  <a:pt x="21092" y="3548"/>
                  <a:pt x="20364" y="2946"/>
                </a:cubicBezTo>
                <a:cubicBezTo>
                  <a:pt x="19572" y="2281"/>
                  <a:pt x="18749" y="1743"/>
                  <a:pt x="17831" y="1267"/>
                </a:cubicBezTo>
                <a:cubicBezTo>
                  <a:pt x="17672" y="1204"/>
                  <a:pt x="17514" y="1109"/>
                  <a:pt x="17356" y="1046"/>
                </a:cubicBezTo>
                <a:cubicBezTo>
                  <a:pt x="15835" y="381"/>
                  <a:pt x="14125" y="1"/>
                  <a:pt x="12352" y="1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587077" y="1484875"/>
            <a:ext cx="5969847" cy="2285968"/>
          </a:xfrm>
          <a:custGeom>
            <a:rect b="b" l="l" r="r" t="t"/>
            <a:pathLst>
              <a:path extrusionOk="0" h="69742" w="172514">
                <a:moveTo>
                  <a:pt x="0" y="1"/>
                </a:moveTo>
                <a:lnTo>
                  <a:pt x="0" y="54443"/>
                </a:lnTo>
                <a:lnTo>
                  <a:pt x="16868" y="69742"/>
                </a:lnTo>
                <a:lnTo>
                  <a:pt x="172513" y="69742"/>
                </a:lnTo>
                <a:lnTo>
                  <a:pt x="172513" y="1"/>
                </a:ln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721800" y="1688100"/>
            <a:ext cx="5654700" cy="13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214450" y="3081600"/>
            <a:ext cx="4715100" cy="3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 flipH="1" rot="-5400000">
            <a:off x="7692700" y="3856763"/>
            <a:ext cx="731975" cy="1356250"/>
            <a:chOff x="8518713" y="9340950"/>
            <a:chExt cx="731975" cy="1356250"/>
          </a:xfrm>
        </p:grpSpPr>
        <p:sp>
          <p:nvSpPr>
            <p:cNvPr id="15" name="Google Shape;15;p2"/>
            <p:cNvSpPr/>
            <p:nvPr/>
          </p:nvSpPr>
          <p:spPr>
            <a:xfrm flipH="1" rot="-5400000">
              <a:off x="8578888" y="10023025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48" y="2059"/>
                    <a:pt x="2091" y="1616"/>
                    <a:pt x="2091" y="1014"/>
                  </a:cubicBezTo>
                  <a:cubicBezTo>
                    <a:pt x="2091" y="444"/>
                    <a:pt x="1648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 rot="-5400000">
              <a:off x="8578888" y="10427600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-5400000">
              <a:off x="8578875" y="10293013"/>
              <a:ext cx="52300" cy="51475"/>
            </a:xfrm>
            <a:custGeom>
              <a:rect b="b" l="l" r="r" t="t"/>
              <a:pathLst>
                <a:path extrusionOk="0" h="2059" w="2092">
                  <a:moveTo>
                    <a:pt x="1046" y="0"/>
                  </a:moveTo>
                  <a:cubicBezTo>
                    <a:pt x="444" y="0"/>
                    <a:pt x="1" y="444"/>
                    <a:pt x="1" y="1014"/>
                  </a:cubicBezTo>
                  <a:cubicBezTo>
                    <a:pt x="1" y="1616"/>
                    <a:pt x="444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-5400000">
              <a:off x="8579288" y="10158025"/>
              <a:ext cx="51475" cy="51475"/>
            </a:xfrm>
            <a:custGeom>
              <a:rect b="b" l="l" r="r" t="t"/>
              <a:pathLst>
                <a:path extrusionOk="0" h="2059" w="2059">
                  <a:moveTo>
                    <a:pt x="1014" y="0"/>
                  </a:moveTo>
                  <a:cubicBezTo>
                    <a:pt x="444" y="0"/>
                    <a:pt x="0" y="444"/>
                    <a:pt x="0" y="1014"/>
                  </a:cubicBezTo>
                  <a:cubicBezTo>
                    <a:pt x="0" y="1616"/>
                    <a:pt x="444" y="2059"/>
                    <a:pt x="1014" y="2059"/>
                  </a:cubicBezTo>
                  <a:cubicBezTo>
                    <a:pt x="1615" y="2059"/>
                    <a:pt x="2059" y="1616"/>
                    <a:pt x="2059" y="1014"/>
                  </a:cubicBezTo>
                  <a:cubicBezTo>
                    <a:pt x="2059" y="444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-5400000">
              <a:off x="8206575" y="9653088"/>
              <a:ext cx="1356250" cy="731975"/>
            </a:xfrm>
            <a:custGeom>
              <a:rect b="b" l="l" r="r" t="t"/>
              <a:pathLst>
                <a:path extrusionOk="0" h="29279" w="54250">
                  <a:moveTo>
                    <a:pt x="51303" y="0"/>
                  </a:moveTo>
                  <a:cubicBezTo>
                    <a:pt x="50323" y="0"/>
                    <a:pt x="49339" y="477"/>
                    <a:pt x="48771" y="1537"/>
                  </a:cubicBezTo>
                  <a:lnTo>
                    <a:pt x="48708" y="1632"/>
                  </a:lnTo>
                  <a:cubicBezTo>
                    <a:pt x="48486" y="2043"/>
                    <a:pt x="48359" y="2518"/>
                    <a:pt x="48359" y="3025"/>
                  </a:cubicBezTo>
                  <a:lnTo>
                    <a:pt x="48359" y="20538"/>
                  </a:lnTo>
                  <a:cubicBezTo>
                    <a:pt x="48359" y="22153"/>
                    <a:pt x="47061" y="23452"/>
                    <a:pt x="45446" y="23452"/>
                  </a:cubicBezTo>
                  <a:lnTo>
                    <a:pt x="3801" y="23452"/>
                  </a:lnTo>
                  <a:cubicBezTo>
                    <a:pt x="2883" y="23452"/>
                    <a:pt x="2027" y="23863"/>
                    <a:pt x="1489" y="24592"/>
                  </a:cubicBezTo>
                  <a:cubicBezTo>
                    <a:pt x="1" y="26492"/>
                    <a:pt x="1394" y="29279"/>
                    <a:pt x="3801" y="29279"/>
                  </a:cubicBezTo>
                  <a:lnTo>
                    <a:pt x="48011" y="29279"/>
                  </a:lnTo>
                  <a:cubicBezTo>
                    <a:pt x="48803" y="29279"/>
                    <a:pt x="49563" y="28930"/>
                    <a:pt x="50133" y="28360"/>
                  </a:cubicBezTo>
                  <a:lnTo>
                    <a:pt x="53426" y="24845"/>
                  </a:lnTo>
                  <a:cubicBezTo>
                    <a:pt x="53965" y="24307"/>
                    <a:pt x="54250" y="23610"/>
                    <a:pt x="54250" y="22850"/>
                  </a:cubicBezTo>
                  <a:lnTo>
                    <a:pt x="54250" y="2899"/>
                  </a:lnTo>
                  <a:cubicBezTo>
                    <a:pt x="54250" y="1088"/>
                    <a:pt x="52782" y="0"/>
                    <a:pt x="51303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-5400000">
              <a:off x="8848088" y="1000957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 rot="-5400000">
              <a:off x="8848075" y="10065788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 rot="-5400000">
              <a:off x="8847688" y="10114475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 rot="-5400000">
              <a:off x="8848075" y="10171088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 rot="-5400000">
              <a:off x="8848088" y="102241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 rot="-5400000">
              <a:off x="8847675" y="10280738"/>
              <a:ext cx="26175" cy="317500"/>
            </a:xfrm>
            <a:custGeom>
              <a:rect b="b" l="l" r="r" t="t"/>
              <a:pathLst>
                <a:path extrusionOk="0" h="12700" w="1047">
                  <a:moveTo>
                    <a:pt x="1" y="0"/>
                  </a:moveTo>
                  <a:lnTo>
                    <a:pt x="1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 rot="-5400000">
              <a:off x="8848088" y="103294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 rot="-5400000">
              <a:off x="8848075" y="9855188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 rot="-5400000">
              <a:off x="8847688" y="9911800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5" y="12699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 rot="-5400000">
              <a:off x="8848075" y="9960488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/>
          <p:nvPr/>
        </p:nvSpPr>
        <p:spPr>
          <a:xfrm rot="5400000">
            <a:off x="3253251" y="-390124"/>
            <a:ext cx="2793337" cy="5923761"/>
          </a:xfrm>
          <a:custGeom>
            <a:rect b="b" l="l" r="r" t="t"/>
            <a:pathLst>
              <a:path extrusionOk="0" h="18876" w="11085">
                <a:moveTo>
                  <a:pt x="1" y="1"/>
                </a:moveTo>
                <a:lnTo>
                  <a:pt x="1" y="18875"/>
                </a:lnTo>
                <a:lnTo>
                  <a:pt x="11085" y="18875"/>
                </a:lnTo>
                <a:lnTo>
                  <a:pt x="11085" y="4624"/>
                </a:lnTo>
                <a:lnTo>
                  <a:pt x="7285" y="1"/>
                </a:ln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 txBox="1"/>
          <p:nvPr>
            <p:ph hasCustomPrompt="1" type="title"/>
          </p:nvPr>
        </p:nvSpPr>
        <p:spPr>
          <a:xfrm>
            <a:off x="2211825" y="1762825"/>
            <a:ext cx="47205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/>
          <p:nvPr/>
        </p:nvSpPr>
        <p:spPr>
          <a:xfrm>
            <a:off x="8009820" y="1318728"/>
            <a:ext cx="4604105" cy="3675803"/>
          </a:xfrm>
          <a:custGeom>
            <a:rect b="b" l="l" r="r" t="t"/>
            <a:pathLst>
              <a:path extrusionOk="0" h="103939" w="130225">
                <a:moveTo>
                  <a:pt x="12352" y="1"/>
                </a:moveTo>
                <a:cubicBezTo>
                  <a:pt x="11307" y="1"/>
                  <a:pt x="10262" y="127"/>
                  <a:pt x="9280" y="381"/>
                </a:cubicBezTo>
                <a:cubicBezTo>
                  <a:pt x="8868" y="476"/>
                  <a:pt x="8488" y="602"/>
                  <a:pt x="8108" y="761"/>
                </a:cubicBezTo>
                <a:cubicBezTo>
                  <a:pt x="6968" y="1172"/>
                  <a:pt x="5923" y="1743"/>
                  <a:pt x="4973" y="2439"/>
                </a:cubicBezTo>
                <a:cubicBezTo>
                  <a:pt x="4498" y="2819"/>
                  <a:pt x="4023" y="3199"/>
                  <a:pt x="3611" y="3611"/>
                </a:cubicBezTo>
                <a:cubicBezTo>
                  <a:pt x="3199" y="4023"/>
                  <a:pt x="2819" y="4498"/>
                  <a:pt x="2439" y="4973"/>
                </a:cubicBezTo>
                <a:cubicBezTo>
                  <a:pt x="2218" y="5289"/>
                  <a:pt x="1996" y="5606"/>
                  <a:pt x="1774" y="5954"/>
                </a:cubicBezTo>
                <a:cubicBezTo>
                  <a:pt x="1268" y="6810"/>
                  <a:pt x="856" y="7728"/>
                  <a:pt x="539" y="8678"/>
                </a:cubicBezTo>
                <a:cubicBezTo>
                  <a:pt x="381" y="9248"/>
                  <a:pt x="223" y="9850"/>
                  <a:pt x="128" y="10483"/>
                </a:cubicBezTo>
                <a:cubicBezTo>
                  <a:pt x="33" y="11085"/>
                  <a:pt x="1" y="11718"/>
                  <a:pt x="1" y="12352"/>
                </a:cubicBezTo>
                <a:cubicBezTo>
                  <a:pt x="1" y="12605"/>
                  <a:pt x="1" y="12858"/>
                  <a:pt x="33" y="13112"/>
                </a:cubicBezTo>
                <a:cubicBezTo>
                  <a:pt x="33" y="13207"/>
                  <a:pt x="33" y="13270"/>
                  <a:pt x="33" y="13333"/>
                </a:cubicBezTo>
                <a:cubicBezTo>
                  <a:pt x="64" y="13523"/>
                  <a:pt x="64" y="13713"/>
                  <a:pt x="96" y="13903"/>
                </a:cubicBezTo>
                <a:cubicBezTo>
                  <a:pt x="96" y="13967"/>
                  <a:pt x="96" y="14030"/>
                  <a:pt x="128" y="14125"/>
                </a:cubicBezTo>
                <a:cubicBezTo>
                  <a:pt x="159" y="14347"/>
                  <a:pt x="191" y="14568"/>
                  <a:pt x="223" y="14790"/>
                </a:cubicBezTo>
                <a:cubicBezTo>
                  <a:pt x="254" y="14822"/>
                  <a:pt x="254" y="14822"/>
                  <a:pt x="254" y="14853"/>
                </a:cubicBezTo>
                <a:cubicBezTo>
                  <a:pt x="286" y="15075"/>
                  <a:pt x="349" y="15328"/>
                  <a:pt x="413" y="15550"/>
                </a:cubicBezTo>
                <a:cubicBezTo>
                  <a:pt x="444" y="15614"/>
                  <a:pt x="444" y="15677"/>
                  <a:pt x="476" y="15740"/>
                </a:cubicBezTo>
                <a:cubicBezTo>
                  <a:pt x="508" y="15930"/>
                  <a:pt x="571" y="16120"/>
                  <a:pt x="634" y="16279"/>
                </a:cubicBezTo>
                <a:cubicBezTo>
                  <a:pt x="666" y="16342"/>
                  <a:pt x="666" y="16405"/>
                  <a:pt x="698" y="16469"/>
                </a:cubicBezTo>
                <a:cubicBezTo>
                  <a:pt x="761" y="16690"/>
                  <a:pt x="856" y="16912"/>
                  <a:pt x="951" y="17102"/>
                </a:cubicBezTo>
                <a:cubicBezTo>
                  <a:pt x="951" y="17102"/>
                  <a:pt x="951" y="17134"/>
                  <a:pt x="951" y="17134"/>
                </a:cubicBezTo>
                <a:cubicBezTo>
                  <a:pt x="1046" y="17387"/>
                  <a:pt x="1141" y="17609"/>
                  <a:pt x="1268" y="17830"/>
                </a:cubicBezTo>
                <a:cubicBezTo>
                  <a:pt x="1299" y="17862"/>
                  <a:pt x="1299" y="17894"/>
                  <a:pt x="1331" y="17957"/>
                </a:cubicBezTo>
                <a:cubicBezTo>
                  <a:pt x="1426" y="18115"/>
                  <a:pt x="1521" y="18305"/>
                  <a:pt x="1616" y="18464"/>
                </a:cubicBezTo>
                <a:cubicBezTo>
                  <a:pt x="1648" y="18527"/>
                  <a:pt x="1679" y="18559"/>
                  <a:pt x="1679" y="18622"/>
                </a:cubicBezTo>
                <a:cubicBezTo>
                  <a:pt x="1806" y="18812"/>
                  <a:pt x="1933" y="19034"/>
                  <a:pt x="2059" y="19224"/>
                </a:cubicBezTo>
                <a:cubicBezTo>
                  <a:pt x="2218" y="19445"/>
                  <a:pt x="2376" y="19635"/>
                  <a:pt x="2503" y="19857"/>
                </a:cubicBezTo>
                <a:lnTo>
                  <a:pt x="2566" y="19920"/>
                </a:lnTo>
                <a:cubicBezTo>
                  <a:pt x="2693" y="20079"/>
                  <a:pt x="2851" y="20269"/>
                  <a:pt x="2978" y="20427"/>
                </a:cubicBezTo>
                <a:cubicBezTo>
                  <a:pt x="3009" y="20459"/>
                  <a:pt x="3041" y="20491"/>
                  <a:pt x="3073" y="20522"/>
                </a:cubicBezTo>
                <a:cubicBezTo>
                  <a:pt x="3389" y="20902"/>
                  <a:pt x="3738" y="21251"/>
                  <a:pt x="4118" y="21567"/>
                </a:cubicBezTo>
                <a:cubicBezTo>
                  <a:pt x="4118" y="21599"/>
                  <a:pt x="4150" y="21599"/>
                  <a:pt x="4150" y="21599"/>
                </a:cubicBezTo>
                <a:cubicBezTo>
                  <a:pt x="4340" y="21757"/>
                  <a:pt x="4498" y="21916"/>
                  <a:pt x="4688" y="22042"/>
                </a:cubicBezTo>
                <a:cubicBezTo>
                  <a:pt x="4720" y="22074"/>
                  <a:pt x="4751" y="22106"/>
                  <a:pt x="4783" y="22106"/>
                </a:cubicBezTo>
                <a:cubicBezTo>
                  <a:pt x="5163" y="22422"/>
                  <a:pt x="5606" y="22707"/>
                  <a:pt x="6018" y="22992"/>
                </a:cubicBezTo>
                <a:cubicBezTo>
                  <a:pt x="7760" y="24006"/>
                  <a:pt x="9787" y="24639"/>
                  <a:pt x="11908" y="24702"/>
                </a:cubicBezTo>
                <a:lnTo>
                  <a:pt x="11940" y="24702"/>
                </a:lnTo>
                <a:cubicBezTo>
                  <a:pt x="13175" y="24702"/>
                  <a:pt x="14125" y="25748"/>
                  <a:pt x="14125" y="26983"/>
                </a:cubicBezTo>
                <a:lnTo>
                  <a:pt x="14125" y="58145"/>
                </a:lnTo>
                <a:cubicBezTo>
                  <a:pt x="14125" y="60330"/>
                  <a:pt x="13239" y="62325"/>
                  <a:pt x="11845" y="63782"/>
                </a:cubicBezTo>
                <a:cubicBezTo>
                  <a:pt x="11592" y="63972"/>
                  <a:pt x="11370" y="64194"/>
                  <a:pt x="11148" y="64415"/>
                </a:cubicBezTo>
                <a:cubicBezTo>
                  <a:pt x="8583" y="66790"/>
                  <a:pt x="6018" y="69324"/>
                  <a:pt x="6018" y="73536"/>
                </a:cubicBezTo>
                <a:lnTo>
                  <a:pt x="6018" y="92696"/>
                </a:lnTo>
                <a:lnTo>
                  <a:pt x="6018" y="100549"/>
                </a:lnTo>
                <a:cubicBezTo>
                  <a:pt x="6018" y="102418"/>
                  <a:pt x="7570" y="103938"/>
                  <a:pt x="9438" y="103938"/>
                </a:cubicBezTo>
                <a:lnTo>
                  <a:pt x="38130" y="103938"/>
                </a:lnTo>
                <a:lnTo>
                  <a:pt x="38130" y="103906"/>
                </a:lnTo>
                <a:lnTo>
                  <a:pt x="47821" y="103906"/>
                </a:lnTo>
                <a:cubicBezTo>
                  <a:pt x="50576" y="103906"/>
                  <a:pt x="52572" y="103273"/>
                  <a:pt x="54092" y="99979"/>
                </a:cubicBezTo>
                <a:cubicBezTo>
                  <a:pt x="55612" y="96686"/>
                  <a:pt x="56213" y="93266"/>
                  <a:pt x="61376" y="93266"/>
                </a:cubicBezTo>
                <a:lnTo>
                  <a:pt x="78445" y="93266"/>
                </a:lnTo>
                <a:cubicBezTo>
                  <a:pt x="83322" y="93266"/>
                  <a:pt x="84399" y="97319"/>
                  <a:pt x="85634" y="99821"/>
                </a:cubicBezTo>
                <a:cubicBezTo>
                  <a:pt x="86869" y="102291"/>
                  <a:pt x="89181" y="103906"/>
                  <a:pt x="91968" y="103906"/>
                </a:cubicBezTo>
                <a:lnTo>
                  <a:pt x="98048" y="103906"/>
                </a:lnTo>
                <a:lnTo>
                  <a:pt x="98080" y="103938"/>
                </a:lnTo>
                <a:lnTo>
                  <a:pt x="126804" y="103938"/>
                </a:lnTo>
                <a:cubicBezTo>
                  <a:pt x="128672" y="103938"/>
                  <a:pt x="130224" y="102418"/>
                  <a:pt x="130224" y="100549"/>
                </a:cubicBezTo>
                <a:lnTo>
                  <a:pt x="130224" y="4466"/>
                </a:lnTo>
                <a:cubicBezTo>
                  <a:pt x="130224" y="2598"/>
                  <a:pt x="128672" y="1046"/>
                  <a:pt x="126804" y="1046"/>
                </a:cubicBezTo>
                <a:lnTo>
                  <a:pt x="34583" y="1046"/>
                </a:lnTo>
                <a:cubicBezTo>
                  <a:pt x="34362" y="1046"/>
                  <a:pt x="34140" y="1077"/>
                  <a:pt x="33918" y="1077"/>
                </a:cubicBezTo>
                <a:cubicBezTo>
                  <a:pt x="33855" y="1077"/>
                  <a:pt x="33792" y="1109"/>
                  <a:pt x="33728" y="1109"/>
                </a:cubicBezTo>
                <a:cubicBezTo>
                  <a:pt x="33570" y="1141"/>
                  <a:pt x="33443" y="1141"/>
                  <a:pt x="33285" y="1172"/>
                </a:cubicBezTo>
                <a:cubicBezTo>
                  <a:pt x="33190" y="1204"/>
                  <a:pt x="33127" y="1236"/>
                  <a:pt x="33032" y="1236"/>
                </a:cubicBezTo>
                <a:cubicBezTo>
                  <a:pt x="32905" y="1267"/>
                  <a:pt x="32778" y="1299"/>
                  <a:pt x="32652" y="1331"/>
                </a:cubicBezTo>
                <a:cubicBezTo>
                  <a:pt x="32588" y="1363"/>
                  <a:pt x="32493" y="1394"/>
                  <a:pt x="32398" y="1426"/>
                </a:cubicBezTo>
                <a:cubicBezTo>
                  <a:pt x="32303" y="1458"/>
                  <a:pt x="32177" y="1489"/>
                  <a:pt x="32050" y="1553"/>
                </a:cubicBezTo>
                <a:cubicBezTo>
                  <a:pt x="31987" y="1584"/>
                  <a:pt x="31892" y="1616"/>
                  <a:pt x="31797" y="1648"/>
                </a:cubicBezTo>
                <a:cubicBezTo>
                  <a:pt x="31702" y="1711"/>
                  <a:pt x="31607" y="1774"/>
                  <a:pt x="31480" y="1806"/>
                </a:cubicBezTo>
                <a:cubicBezTo>
                  <a:pt x="31417" y="1869"/>
                  <a:pt x="31322" y="1901"/>
                  <a:pt x="31258" y="1964"/>
                </a:cubicBezTo>
                <a:cubicBezTo>
                  <a:pt x="31132" y="1996"/>
                  <a:pt x="31037" y="2059"/>
                  <a:pt x="30942" y="2123"/>
                </a:cubicBezTo>
                <a:cubicBezTo>
                  <a:pt x="30878" y="2186"/>
                  <a:pt x="30783" y="2249"/>
                  <a:pt x="30720" y="2281"/>
                </a:cubicBezTo>
                <a:cubicBezTo>
                  <a:pt x="30625" y="2344"/>
                  <a:pt x="30530" y="2439"/>
                  <a:pt x="30435" y="2503"/>
                </a:cubicBezTo>
                <a:cubicBezTo>
                  <a:pt x="30372" y="2566"/>
                  <a:pt x="30308" y="2629"/>
                  <a:pt x="30213" y="2661"/>
                </a:cubicBezTo>
                <a:cubicBezTo>
                  <a:pt x="30181" y="2693"/>
                  <a:pt x="30150" y="2724"/>
                  <a:pt x="30118" y="2756"/>
                </a:cubicBezTo>
                <a:cubicBezTo>
                  <a:pt x="28788" y="3959"/>
                  <a:pt x="27046" y="4688"/>
                  <a:pt x="25114" y="4688"/>
                </a:cubicBezTo>
                <a:cubicBezTo>
                  <a:pt x="24259" y="4688"/>
                  <a:pt x="23531" y="4561"/>
                  <a:pt x="22898" y="4403"/>
                </a:cubicBezTo>
                <a:cubicBezTo>
                  <a:pt x="22866" y="4371"/>
                  <a:pt x="22834" y="4371"/>
                  <a:pt x="22803" y="4371"/>
                </a:cubicBezTo>
                <a:cubicBezTo>
                  <a:pt x="22518" y="4276"/>
                  <a:pt x="22264" y="4181"/>
                  <a:pt x="22011" y="4086"/>
                </a:cubicBezTo>
                <a:cubicBezTo>
                  <a:pt x="21536" y="3864"/>
                  <a:pt x="21092" y="3548"/>
                  <a:pt x="20364" y="2946"/>
                </a:cubicBezTo>
                <a:cubicBezTo>
                  <a:pt x="19572" y="2281"/>
                  <a:pt x="18749" y="1743"/>
                  <a:pt x="17831" y="1267"/>
                </a:cubicBezTo>
                <a:cubicBezTo>
                  <a:pt x="17672" y="1204"/>
                  <a:pt x="17514" y="1109"/>
                  <a:pt x="17356" y="1046"/>
                </a:cubicBezTo>
                <a:cubicBezTo>
                  <a:pt x="15835" y="381"/>
                  <a:pt x="14125" y="1"/>
                  <a:pt x="12352" y="1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1"/>
          <p:cNvCxnSpPr/>
          <p:nvPr/>
        </p:nvCxnSpPr>
        <p:spPr>
          <a:xfrm>
            <a:off x="8716610" y="3885896"/>
            <a:ext cx="0" cy="6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1"/>
          <p:cNvSpPr txBox="1"/>
          <p:nvPr/>
        </p:nvSpPr>
        <p:spPr>
          <a:xfrm>
            <a:off x="8326810" y="4496396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DOWN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" name="Google Shape;103;p11"/>
          <p:cNvSpPr/>
          <p:nvPr/>
        </p:nvSpPr>
        <p:spPr>
          <a:xfrm rot="-5400000">
            <a:off x="1172167" y="1744019"/>
            <a:ext cx="39" cy="1031685"/>
          </a:xfrm>
          <a:custGeom>
            <a:rect b="b" l="l" r="r" t="t"/>
            <a:pathLst>
              <a:path extrusionOk="0" fill="none" h="26374" w="1">
                <a:moveTo>
                  <a:pt x="1" y="1"/>
                </a:moveTo>
                <a:lnTo>
                  <a:pt x="1" y="26374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"/>
          <p:cNvSpPr/>
          <p:nvPr/>
        </p:nvSpPr>
        <p:spPr>
          <a:xfrm rot="-5400000">
            <a:off x="1298013" y="1470466"/>
            <a:ext cx="39" cy="78000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1"/>
          <p:cNvSpPr/>
          <p:nvPr/>
        </p:nvSpPr>
        <p:spPr>
          <a:xfrm rot="-5400000">
            <a:off x="1298013" y="1071073"/>
            <a:ext cx="39" cy="78000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"/>
          <p:cNvSpPr/>
          <p:nvPr/>
        </p:nvSpPr>
        <p:spPr>
          <a:xfrm rot="-5400000">
            <a:off x="520505" y="2195358"/>
            <a:ext cx="129010" cy="130222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1"/>
          <p:cNvSpPr/>
          <p:nvPr/>
        </p:nvSpPr>
        <p:spPr>
          <a:xfrm rot="-5400000">
            <a:off x="779058" y="1795318"/>
            <a:ext cx="130261" cy="130261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"/>
          <p:cNvSpPr/>
          <p:nvPr/>
        </p:nvSpPr>
        <p:spPr>
          <a:xfrm rot="-5400000">
            <a:off x="779058" y="1395925"/>
            <a:ext cx="130261" cy="130261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93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93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2211825" y="2751300"/>
            <a:ext cx="4720500" cy="7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3" name="Google Shape;113;p13"/>
          <p:cNvGrpSpPr/>
          <p:nvPr/>
        </p:nvGrpSpPr>
        <p:grpSpPr>
          <a:xfrm flipH="1" rot="5400000">
            <a:off x="-137900" y="481300"/>
            <a:ext cx="1356250" cy="731975"/>
            <a:chOff x="4518975" y="2134625"/>
            <a:chExt cx="1356250" cy="731975"/>
          </a:xfrm>
        </p:grpSpPr>
        <p:sp>
          <p:nvSpPr>
            <p:cNvPr id="114" name="Google Shape;114;p13"/>
            <p:cNvSpPr/>
            <p:nvPr/>
          </p:nvSpPr>
          <p:spPr>
            <a:xfrm>
              <a:off x="5200650" y="2195200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48" y="2059"/>
                    <a:pt x="2091" y="1616"/>
                    <a:pt x="2091" y="1014"/>
                  </a:cubicBezTo>
                  <a:cubicBezTo>
                    <a:pt x="2091" y="444"/>
                    <a:pt x="1648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605225" y="2195200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5470625" y="2195200"/>
              <a:ext cx="52300" cy="51475"/>
            </a:xfrm>
            <a:custGeom>
              <a:rect b="b" l="l" r="r" t="t"/>
              <a:pathLst>
                <a:path extrusionOk="0" h="2059" w="2092">
                  <a:moveTo>
                    <a:pt x="1046" y="0"/>
                  </a:moveTo>
                  <a:cubicBezTo>
                    <a:pt x="444" y="0"/>
                    <a:pt x="1" y="444"/>
                    <a:pt x="1" y="1014"/>
                  </a:cubicBezTo>
                  <a:cubicBezTo>
                    <a:pt x="1" y="1616"/>
                    <a:pt x="444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5336050" y="2195200"/>
              <a:ext cx="51475" cy="51475"/>
            </a:xfrm>
            <a:custGeom>
              <a:rect b="b" l="l" r="r" t="t"/>
              <a:pathLst>
                <a:path extrusionOk="0" h="2059" w="2059">
                  <a:moveTo>
                    <a:pt x="1014" y="0"/>
                  </a:moveTo>
                  <a:cubicBezTo>
                    <a:pt x="444" y="0"/>
                    <a:pt x="0" y="444"/>
                    <a:pt x="0" y="1014"/>
                  </a:cubicBezTo>
                  <a:cubicBezTo>
                    <a:pt x="0" y="1616"/>
                    <a:pt x="444" y="2059"/>
                    <a:pt x="1014" y="2059"/>
                  </a:cubicBezTo>
                  <a:cubicBezTo>
                    <a:pt x="1615" y="2059"/>
                    <a:pt x="2059" y="1616"/>
                    <a:pt x="2059" y="1014"/>
                  </a:cubicBezTo>
                  <a:cubicBezTo>
                    <a:pt x="2059" y="444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518975" y="2134625"/>
              <a:ext cx="1356250" cy="731975"/>
            </a:xfrm>
            <a:custGeom>
              <a:rect b="b" l="l" r="r" t="t"/>
              <a:pathLst>
                <a:path extrusionOk="0" h="29279" w="54250">
                  <a:moveTo>
                    <a:pt x="51303" y="0"/>
                  </a:moveTo>
                  <a:cubicBezTo>
                    <a:pt x="50323" y="0"/>
                    <a:pt x="49339" y="477"/>
                    <a:pt x="48771" y="1537"/>
                  </a:cubicBezTo>
                  <a:lnTo>
                    <a:pt x="48708" y="1632"/>
                  </a:lnTo>
                  <a:cubicBezTo>
                    <a:pt x="48486" y="2043"/>
                    <a:pt x="48359" y="2518"/>
                    <a:pt x="48359" y="3025"/>
                  </a:cubicBezTo>
                  <a:lnTo>
                    <a:pt x="48359" y="20538"/>
                  </a:lnTo>
                  <a:cubicBezTo>
                    <a:pt x="48359" y="22153"/>
                    <a:pt x="47061" y="23452"/>
                    <a:pt x="45446" y="23452"/>
                  </a:cubicBezTo>
                  <a:lnTo>
                    <a:pt x="3801" y="23452"/>
                  </a:lnTo>
                  <a:cubicBezTo>
                    <a:pt x="2883" y="23452"/>
                    <a:pt x="2027" y="23863"/>
                    <a:pt x="1489" y="24592"/>
                  </a:cubicBezTo>
                  <a:cubicBezTo>
                    <a:pt x="1" y="26492"/>
                    <a:pt x="1394" y="29279"/>
                    <a:pt x="3801" y="29279"/>
                  </a:cubicBezTo>
                  <a:lnTo>
                    <a:pt x="48011" y="29279"/>
                  </a:lnTo>
                  <a:cubicBezTo>
                    <a:pt x="48803" y="29279"/>
                    <a:pt x="49563" y="28930"/>
                    <a:pt x="50133" y="28360"/>
                  </a:cubicBezTo>
                  <a:lnTo>
                    <a:pt x="53426" y="24845"/>
                  </a:lnTo>
                  <a:cubicBezTo>
                    <a:pt x="53965" y="24307"/>
                    <a:pt x="54250" y="23610"/>
                    <a:pt x="54250" y="22850"/>
                  </a:cubicBezTo>
                  <a:lnTo>
                    <a:pt x="54250" y="2899"/>
                  </a:lnTo>
                  <a:cubicBezTo>
                    <a:pt x="54250" y="1088"/>
                    <a:pt x="52782" y="0"/>
                    <a:pt x="51303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533367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3898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5438175" y="2317925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54951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554822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5604425" y="2317925"/>
              <a:ext cx="26175" cy="317500"/>
            </a:xfrm>
            <a:custGeom>
              <a:rect b="b" l="l" r="r" t="t"/>
              <a:pathLst>
                <a:path extrusionOk="0" h="12700" w="1047">
                  <a:moveTo>
                    <a:pt x="1" y="0"/>
                  </a:moveTo>
                  <a:lnTo>
                    <a:pt x="1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565352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1792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235500" y="2317925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5" y="12699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2845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8259740" y="3563138"/>
            <a:ext cx="713385" cy="1441468"/>
            <a:chOff x="8259740" y="3563138"/>
            <a:chExt cx="713385" cy="1441468"/>
          </a:xfrm>
        </p:grpSpPr>
        <p:sp>
          <p:nvSpPr>
            <p:cNvPr id="130" name="Google Shape;130;p13"/>
            <p:cNvSpPr/>
            <p:nvPr/>
          </p:nvSpPr>
          <p:spPr>
            <a:xfrm flipH="1">
              <a:off x="8259740" y="4172598"/>
              <a:ext cx="713385" cy="832007"/>
            </a:xfrm>
            <a:custGeom>
              <a:rect b="b" l="l" r="r" t="t"/>
              <a:pathLst>
                <a:path extrusionOk="0" h="11718" w="11940">
                  <a:moveTo>
                    <a:pt x="0" y="0"/>
                  </a:moveTo>
                  <a:lnTo>
                    <a:pt x="0" y="11718"/>
                  </a:lnTo>
                  <a:lnTo>
                    <a:pt x="11940" y="11718"/>
                  </a:lnTo>
                  <a:lnTo>
                    <a:pt x="11940" y="9121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</a:t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-5400000">
              <a:off x="8340579" y="4564773"/>
              <a:ext cx="391686" cy="328211"/>
            </a:xfrm>
            <a:custGeom>
              <a:rect b="b" l="l" r="r" t="t"/>
              <a:pathLst>
                <a:path extrusionOk="0" h="5574" w="6652">
                  <a:moveTo>
                    <a:pt x="1" y="0"/>
                  </a:moveTo>
                  <a:lnTo>
                    <a:pt x="1" y="5226"/>
                  </a:lnTo>
                  <a:cubicBezTo>
                    <a:pt x="1" y="5416"/>
                    <a:pt x="159" y="5574"/>
                    <a:pt x="349" y="5574"/>
                  </a:cubicBezTo>
                  <a:lnTo>
                    <a:pt x="6176" y="5574"/>
                  </a:lnTo>
                  <a:cubicBezTo>
                    <a:pt x="6493" y="5574"/>
                    <a:pt x="6651" y="5162"/>
                    <a:pt x="6430" y="4941"/>
                  </a:cubicBezTo>
                  <a:lnTo>
                    <a:pt x="1109" y="95"/>
                  </a:lnTo>
                  <a:cubicBezTo>
                    <a:pt x="1046" y="32"/>
                    <a:pt x="982" y="0"/>
                    <a:pt x="88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8752908" y="4506825"/>
              <a:ext cx="151200" cy="4179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832197" y="3563138"/>
              <a:ext cx="100500" cy="1005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8832197" y="3899725"/>
              <a:ext cx="100500" cy="1005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8832197" y="3731438"/>
              <a:ext cx="100500" cy="1005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2400350" y="1553025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2" type="subTitle"/>
          </p:nvPr>
        </p:nvSpPr>
        <p:spPr>
          <a:xfrm>
            <a:off x="2400350" y="1978576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3" type="subTitle"/>
          </p:nvPr>
        </p:nvSpPr>
        <p:spPr>
          <a:xfrm>
            <a:off x="2400350" y="301100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4" type="subTitle"/>
          </p:nvPr>
        </p:nvSpPr>
        <p:spPr>
          <a:xfrm>
            <a:off x="2400350" y="343655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5" type="subTitle"/>
          </p:nvPr>
        </p:nvSpPr>
        <p:spPr>
          <a:xfrm>
            <a:off x="6009825" y="301100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6" type="subTitle"/>
          </p:nvPr>
        </p:nvSpPr>
        <p:spPr>
          <a:xfrm>
            <a:off x="6009825" y="343655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7" type="subTitle"/>
          </p:nvPr>
        </p:nvSpPr>
        <p:spPr>
          <a:xfrm>
            <a:off x="6009825" y="1553025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8" type="subTitle"/>
          </p:nvPr>
        </p:nvSpPr>
        <p:spPr>
          <a:xfrm>
            <a:off x="6009825" y="1978576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hasCustomPrompt="1" idx="9" type="title"/>
          </p:nvPr>
        </p:nvSpPr>
        <p:spPr>
          <a:xfrm>
            <a:off x="1610750" y="1747400"/>
            <a:ext cx="7134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/>
          <p:nvPr>
            <p:ph hasCustomPrompt="1" idx="13" type="title"/>
          </p:nvPr>
        </p:nvSpPr>
        <p:spPr>
          <a:xfrm>
            <a:off x="5220226" y="1747400"/>
            <a:ext cx="7134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/>
          <p:nvPr>
            <p:ph hasCustomPrompt="1" idx="14" type="title"/>
          </p:nvPr>
        </p:nvSpPr>
        <p:spPr>
          <a:xfrm>
            <a:off x="5220226" y="3205400"/>
            <a:ext cx="7134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/>
          <p:nvPr>
            <p:ph hasCustomPrompt="1" idx="15" type="title"/>
          </p:nvPr>
        </p:nvSpPr>
        <p:spPr>
          <a:xfrm>
            <a:off x="1610750" y="3205400"/>
            <a:ext cx="7134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/>
          <p:nvPr/>
        </p:nvSpPr>
        <p:spPr>
          <a:xfrm>
            <a:off x="1456220" y="1118756"/>
            <a:ext cx="6231560" cy="2905988"/>
          </a:xfrm>
          <a:custGeom>
            <a:rect b="b" l="l" r="r" t="t"/>
            <a:pathLst>
              <a:path extrusionOk="0" h="88658" w="190117">
                <a:moveTo>
                  <a:pt x="1" y="1"/>
                </a:moveTo>
                <a:lnTo>
                  <a:pt x="1" y="88657"/>
                </a:lnTo>
                <a:lnTo>
                  <a:pt x="190117" y="88657"/>
                </a:lnTo>
                <a:lnTo>
                  <a:pt x="190117" y="1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5962116" y="254272"/>
            <a:ext cx="33" cy="864474"/>
          </a:xfrm>
          <a:custGeom>
            <a:rect b="b" l="l" r="r" t="t"/>
            <a:pathLst>
              <a:path extrusionOk="0" fill="none" h="26374" w="1">
                <a:moveTo>
                  <a:pt x="1" y="1"/>
                </a:moveTo>
                <a:lnTo>
                  <a:pt x="1" y="26374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6296775" y="465163"/>
            <a:ext cx="33" cy="65358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6631433" y="465163"/>
            <a:ext cx="33" cy="65358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6963841" y="254272"/>
            <a:ext cx="33" cy="864474"/>
          </a:xfrm>
          <a:custGeom>
            <a:rect b="b" l="l" r="r" t="t"/>
            <a:pathLst>
              <a:path extrusionOk="0" fill="none" h="26374" w="1">
                <a:moveTo>
                  <a:pt x="1" y="1"/>
                </a:moveTo>
                <a:lnTo>
                  <a:pt x="1" y="26374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7298500" y="465163"/>
            <a:ext cx="33" cy="65358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/>
          <p:cNvSpPr/>
          <p:nvPr/>
        </p:nvSpPr>
        <p:spPr>
          <a:xfrm>
            <a:off x="7633158" y="465163"/>
            <a:ext cx="33" cy="65358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"/>
          <p:cNvSpPr txBox="1"/>
          <p:nvPr>
            <p:ph type="title"/>
          </p:nvPr>
        </p:nvSpPr>
        <p:spPr>
          <a:xfrm>
            <a:off x="3106500" y="3237388"/>
            <a:ext cx="2931000" cy="5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14"/>
          <p:cNvSpPr/>
          <p:nvPr/>
        </p:nvSpPr>
        <p:spPr>
          <a:xfrm flipH="1" rot="5400000">
            <a:off x="8132868" y="3223543"/>
            <a:ext cx="1885955" cy="3097748"/>
          </a:xfrm>
          <a:custGeom>
            <a:rect b="b" l="l" r="r" t="t"/>
            <a:pathLst>
              <a:path extrusionOk="0" h="48169" w="29326">
                <a:moveTo>
                  <a:pt x="2977" y="0"/>
                </a:moveTo>
                <a:cubicBezTo>
                  <a:pt x="1330" y="0"/>
                  <a:pt x="0" y="1362"/>
                  <a:pt x="0" y="3009"/>
                </a:cubicBezTo>
                <a:lnTo>
                  <a:pt x="0" y="34931"/>
                </a:lnTo>
                <a:lnTo>
                  <a:pt x="0" y="45160"/>
                </a:lnTo>
                <a:cubicBezTo>
                  <a:pt x="0" y="46807"/>
                  <a:pt x="1330" y="48169"/>
                  <a:pt x="2977" y="48169"/>
                </a:cubicBezTo>
                <a:lnTo>
                  <a:pt x="16120" y="48169"/>
                </a:lnTo>
                <a:cubicBezTo>
                  <a:pt x="17766" y="48169"/>
                  <a:pt x="19097" y="46807"/>
                  <a:pt x="19097" y="45160"/>
                </a:cubicBezTo>
                <a:lnTo>
                  <a:pt x="19097" y="41107"/>
                </a:lnTo>
                <a:cubicBezTo>
                  <a:pt x="19097" y="39333"/>
                  <a:pt x="20522" y="37908"/>
                  <a:pt x="22295" y="37908"/>
                </a:cubicBezTo>
                <a:lnTo>
                  <a:pt x="26317" y="37908"/>
                </a:lnTo>
                <a:cubicBezTo>
                  <a:pt x="27964" y="37908"/>
                  <a:pt x="29326" y="36546"/>
                  <a:pt x="29326" y="34931"/>
                </a:cubicBezTo>
                <a:lnTo>
                  <a:pt x="29326" y="3009"/>
                </a:lnTo>
                <a:cubicBezTo>
                  <a:pt x="29326" y="1362"/>
                  <a:pt x="27964" y="0"/>
                  <a:pt x="26317" y="0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/>
          <p:cNvSpPr txBox="1"/>
          <p:nvPr/>
        </p:nvSpPr>
        <p:spPr>
          <a:xfrm>
            <a:off x="7612575" y="4695725"/>
            <a:ext cx="13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High Density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" name="Google Shape;159;p14"/>
          <p:cNvSpPr txBox="1"/>
          <p:nvPr/>
        </p:nvSpPr>
        <p:spPr>
          <a:xfrm>
            <a:off x="7612575" y="4464250"/>
            <a:ext cx="13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3M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310314" y="1662103"/>
            <a:ext cx="805800" cy="1953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310314" y="1118753"/>
            <a:ext cx="805800" cy="1953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310314" y="3829453"/>
            <a:ext cx="805800" cy="1953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310314" y="3286103"/>
            <a:ext cx="805800" cy="1953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>
            <a:off x="310314" y="2745778"/>
            <a:ext cx="805800" cy="1953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"/>
          <p:cNvSpPr/>
          <p:nvPr/>
        </p:nvSpPr>
        <p:spPr>
          <a:xfrm>
            <a:off x="310314" y="2202428"/>
            <a:ext cx="805800" cy="1953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>
            <a:off x="5907575" y="139944"/>
            <a:ext cx="108100" cy="109116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>
            <a:off x="6242233" y="357095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>
            <a:off x="6576891" y="357095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93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93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6909300" y="139944"/>
            <a:ext cx="108100" cy="109116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7243958" y="357095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"/>
          <p:cNvSpPr/>
          <p:nvPr/>
        </p:nvSpPr>
        <p:spPr>
          <a:xfrm>
            <a:off x="7578616" y="357095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93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93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 txBox="1"/>
          <p:nvPr>
            <p:ph idx="1" type="subTitle"/>
          </p:nvPr>
        </p:nvSpPr>
        <p:spPr>
          <a:xfrm>
            <a:off x="2311800" y="1353813"/>
            <a:ext cx="4520400" cy="18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/>
          <p:nvPr/>
        </p:nvSpPr>
        <p:spPr>
          <a:xfrm rot="-5400000">
            <a:off x="292780" y="-485971"/>
            <a:ext cx="1733167" cy="2686626"/>
          </a:xfrm>
          <a:custGeom>
            <a:rect b="b" l="l" r="r" t="t"/>
            <a:pathLst>
              <a:path extrusionOk="0" h="48169" w="29326">
                <a:moveTo>
                  <a:pt x="2977" y="0"/>
                </a:moveTo>
                <a:cubicBezTo>
                  <a:pt x="1330" y="0"/>
                  <a:pt x="0" y="1362"/>
                  <a:pt x="0" y="3009"/>
                </a:cubicBezTo>
                <a:lnTo>
                  <a:pt x="0" y="34931"/>
                </a:lnTo>
                <a:lnTo>
                  <a:pt x="0" y="45160"/>
                </a:lnTo>
                <a:cubicBezTo>
                  <a:pt x="0" y="46807"/>
                  <a:pt x="1330" y="48169"/>
                  <a:pt x="2977" y="48169"/>
                </a:cubicBezTo>
                <a:lnTo>
                  <a:pt x="16120" y="48169"/>
                </a:lnTo>
                <a:cubicBezTo>
                  <a:pt x="17766" y="48169"/>
                  <a:pt x="19097" y="46807"/>
                  <a:pt x="19097" y="45160"/>
                </a:cubicBezTo>
                <a:lnTo>
                  <a:pt x="19097" y="41107"/>
                </a:lnTo>
                <a:cubicBezTo>
                  <a:pt x="19097" y="39333"/>
                  <a:pt x="20522" y="37908"/>
                  <a:pt x="22295" y="37908"/>
                </a:cubicBezTo>
                <a:lnTo>
                  <a:pt x="26317" y="37908"/>
                </a:lnTo>
                <a:cubicBezTo>
                  <a:pt x="27964" y="37908"/>
                  <a:pt x="29326" y="36546"/>
                  <a:pt x="29326" y="34931"/>
                </a:cubicBezTo>
                <a:lnTo>
                  <a:pt x="29326" y="3009"/>
                </a:lnTo>
                <a:cubicBezTo>
                  <a:pt x="29326" y="1362"/>
                  <a:pt x="27964" y="0"/>
                  <a:pt x="26317" y="0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 txBox="1"/>
          <p:nvPr/>
        </p:nvSpPr>
        <p:spPr>
          <a:xfrm>
            <a:off x="194050" y="1007650"/>
            <a:ext cx="13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High Density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194050" y="776175"/>
            <a:ext cx="13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3M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7" name="Google Shape;177;p15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type="title"/>
          </p:nvPr>
        </p:nvSpPr>
        <p:spPr>
          <a:xfrm>
            <a:off x="713225" y="1504275"/>
            <a:ext cx="34053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0" name="Google Shape;180;p16"/>
          <p:cNvSpPr/>
          <p:nvPr/>
        </p:nvSpPr>
        <p:spPr>
          <a:xfrm>
            <a:off x="4838075" y="539501"/>
            <a:ext cx="3592736" cy="4059871"/>
          </a:xfrm>
          <a:custGeom>
            <a:rect b="b" l="l" r="r" t="t"/>
            <a:pathLst>
              <a:path extrusionOk="0" h="88658" w="190117">
                <a:moveTo>
                  <a:pt x="1" y="1"/>
                </a:moveTo>
                <a:lnTo>
                  <a:pt x="1" y="88657"/>
                </a:lnTo>
                <a:lnTo>
                  <a:pt x="190117" y="88657"/>
                </a:lnTo>
                <a:lnTo>
                  <a:pt x="190117" y="1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 flipH="1" rot="-5400000">
            <a:off x="1235896" y="-1208425"/>
            <a:ext cx="1626933" cy="2672296"/>
          </a:xfrm>
          <a:custGeom>
            <a:rect b="b" l="l" r="r" t="t"/>
            <a:pathLst>
              <a:path extrusionOk="0" h="48169" w="29326">
                <a:moveTo>
                  <a:pt x="2977" y="0"/>
                </a:moveTo>
                <a:cubicBezTo>
                  <a:pt x="1330" y="0"/>
                  <a:pt x="0" y="1362"/>
                  <a:pt x="0" y="3009"/>
                </a:cubicBezTo>
                <a:lnTo>
                  <a:pt x="0" y="34931"/>
                </a:lnTo>
                <a:lnTo>
                  <a:pt x="0" y="45160"/>
                </a:lnTo>
                <a:cubicBezTo>
                  <a:pt x="0" y="46807"/>
                  <a:pt x="1330" y="48169"/>
                  <a:pt x="2977" y="48169"/>
                </a:cubicBezTo>
                <a:lnTo>
                  <a:pt x="16120" y="48169"/>
                </a:lnTo>
                <a:cubicBezTo>
                  <a:pt x="17766" y="48169"/>
                  <a:pt x="19097" y="46807"/>
                  <a:pt x="19097" y="45160"/>
                </a:cubicBezTo>
                <a:lnTo>
                  <a:pt x="19097" y="41107"/>
                </a:lnTo>
                <a:cubicBezTo>
                  <a:pt x="19097" y="39333"/>
                  <a:pt x="20522" y="37908"/>
                  <a:pt x="22295" y="37908"/>
                </a:cubicBezTo>
                <a:lnTo>
                  <a:pt x="26317" y="37908"/>
                </a:lnTo>
                <a:cubicBezTo>
                  <a:pt x="27964" y="37908"/>
                  <a:pt x="29326" y="36546"/>
                  <a:pt x="29326" y="34931"/>
                </a:cubicBezTo>
                <a:lnTo>
                  <a:pt x="29326" y="3009"/>
                </a:lnTo>
                <a:cubicBezTo>
                  <a:pt x="29326" y="1362"/>
                  <a:pt x="27964" y="0"/>
                  <a:pt x="26317" y="0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864566" y="4431422"/>
            <a:ext cx="33" cy="864474"/>
          </a:xfrm>
          <a:custGeom>
            <a:rect b="b" l="l" r="r" t="t"/>
            <a:pathLst>
              <a:path extrusionOk="0" fill="none" h="26374" w="1">
                <a:moveTo>
                  <a:pt x="1" y="1"/>
                </a:moveTo>
                <a:lnTo>
                  <a:pt x="1" y="26374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1199225" y="4642313"/>
            <a:ext cx="33" cy="65358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1533883" y="4642313"/>
            <a:ext cx="33" cy="65358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810025" y="4317094"/>
            <a:ext cx="108100" cy="109116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1144683" y="4534245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1479341" y="4534245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93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93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16"/>
          <p:cNvCxnSpPr/>
          <p:nvPr/>
        </p:nvCxnSpPr>
        <p:spPr>
          <a:xfrm>
            <a:off x="982910" y="497125"/>
            <a:ext cx="668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16"/>
          <p:cNvSpPr txBox="1"/>
          <p:nvPr/>
        </p:nvSpPr>
        <p:spPr>
          <a:xfrm flipH="1">
            <a:off x="1651000" y="297021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RIGHT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0" name="Google Shape;190;p16"/>
          <p:cNvSpPr txBox="1"/>
          <p:nvPr>
            <p:ph idx="1" type="subTitle"/>
          </p:nvPr>
        </p:nvSpPr>
        <p:spPr>
          <a:xfrm>
            <a:off x="713225" y="2564025"/>
            <a:ext cx="3000000" cy="10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1" name="Google Shape;191;p16"/>
          <p:cNvSpPr txBox="1"/>
          <p:nvPr>
            <p:ph hasCustomPrompt="1" idx="2" type="title"/>
          </p:nvPr>
        </p:nvSpPr>
        <p:spPr>
          <a:xfrm>
            <a:off x="5211075" y="1097500"/>
            <a:ext cx="28467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16"/>
          <p:cNvSpPr txBox="1"/>
          <p:nvPr>
            <p:ph idx="3" type="subTitle"/>
          </p:nvPr>
        </p:nvSpPr>
        <p:spPr>
          <a:xfrm>
            <a:off x="5211075" y="1753300"/>
            <a:ext cx="28467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3" name="Google Shape;193;p16"/>
          <p:cNvSpPr txBox="1"/>
          <p:nvPr>
            <p:ph hasCustomPrompt="1" idx="4" type="title"/>
          </p:nvPr>
        </p:nvSpPr>
        <p:spPr>
          <a:xfrm>
            <a:off x="5211075" y="2784225"/>
            <a:ext cx="28467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6"/>
          <p:cNvSpPr txBox="1"/>
          <p:nvPr>
            <p:ph idx="5" type="subTitle"/>
          </p:nvPr>
        </p:nvSpPr>
        <p:spPr>
          <a:xfrm>
            <a:off x="5211075" y="3440025"/>
            <a:ext cx="28467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2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/>
          <p:nvPr/>
        </p:nvSpPr>
        <p:spPr>
          <a:xfrm rot="5400000">
            <a:off x="4878801" y="4270500"/>
            <a:ext cx="3950701" cy="3153249"/>
          </a:xfrm>
          <a:custGeom>
            <a:rect b="b" l="l" r="r" t="t"/>
            <a:pathLst>
              <a:path extrusionOk="0" h="103939" w="130225">
                <a:moveTo>
                  <a:pt x="12352" y="1"/>
                </a:moveTo>
                <a:cubicBezTo>
                  <a:pt x="11307" y="1"/>
                  <a:pt x="10262" y="127"/>
                  <a:pt x="9280" y="381"/>
                </a:cubicBezTo>
                <a:cubicBezTo>
                  <a:pt x="8868" y="476"/>
                  <a:pt x="8488" y="602"/>
                  <a:pt x="8108" y="761"/>
                </a:cubicBezTo>
                <a:cubicBezTo>
                  <a:pt x="6968" y="1172"/>
                  <a:pt x="5923" y="1743"/>
                  <a:pt x="4973" y="2439"/>
                </a:cubicBezTo>
                <a:cubicBezTo>
                  <a:pt x="4498" y="2819"/>
                  <a:pt x="4023" y="3199"/>
                  <a:pt x="3611" y="3611"/>
                </a:cubicBezTo>
                <a:cubicBezTo>
                  <a:pt x="3199" y="4023"/>
                  <a:pt x="2819" y="4498"/>
                  <a:pt x="2439" y="4973"/>
                </a:cubicBezTo>
                <a:cubicBezTo>
                  <a:pt x="2218" y="5289"/>
                  <a:pt x="1996" y="5606"/>
                  <a:pt x="1774" y="5954"/>
                </a:cubicBezTo>
                <a:cubicBezTo>
                  <a:pt x="1268" y="6810"/>
                  <a:pt x="856" y="7728"/>
                  <a:pt x="539" y="8678"/>
                </a:cubicBezTo>
                <a:cubicBezTo>
                  <a:pt x="381" y="9248"/>
                  <a:pt x="223" y="9850"/>
                  <a:pt x="128" y="10483"/>
                </a:cubicBezTo>
                <a:cubicBezTo>
                  <a:pt x="33" y="11085"/>
                  <a:pt x="1" y="11718"/>
                  <a:pt x="1" y="12352"/>
                </a:cubicBezTo>
                <a:cubicBezTo>
                  <a:pt x="1" y="12605"/>
                  <a:pt x="1" y="12858"/>
                  <a:pt x="33" y="13112"/>
                </a:cubicBezTo>
                <a:cubicBezTo>
                  <a:pt x="33" y="13207"/>
                  <a:pt x="33" y="13270"/>
                  <a:pt x="33" y="13333"/>
                </a:cubicBezTo>
                <a:cubicBezTo>
                  <a:pt x="64" y="13523"/>
                  <a:pt x="64" y="13713"/>
                  <a:pt x="96" y="13903"/>
                </a:cubicBezTo>
                <a:cubicBezTo>
                  <a:pt x="96" y="13967"/>
                  <a:pt x="96" y="14030"/>
                  <a:pt x="128" y="14125"/>
                </a:cubicBezTo>
                <a:cubicBezTo>
                  <a:pt x="159" y="14347"/>
                  <a:pt x="191" y="14568"/>
                  <a:pt x="223" y="14790"/>
                </a:cubicBezTo>
                <a:cubicBezTo>
                  <a:pt x="254" y="14822"/>
                  <a:pt x="254" y="14822"/>
                  <a:pt x="254" y="14853"/>
                </a:cubicBezTo>
                <a:cubicBezTo>
                  <a:pt x="286" y="15075"/>
                  <a:pt x="349" y="15328"/>
                  <a:pt x="413" y="15550"/>
                </a:cubicBezTo>
                <a:cubicBezTo>
                  <a:pt x="444" y="15614"/>
                  <a:pt x="444" y="15677"/>
                  <a:pt x="476" y="15740"/>
                </a:cubicBezTo>
                <a:cubicBezTo>
                  <a:pt x="508" y="15930"/>
                  <a:pt x="571" y="16120"/>
                  <a:pt x="634" y="16279"/>
                </a:cubicBezTo>
                <a:cubicBezTo>
                  <a:pt x="666" y="16342"/>
                  <a:pt x="666" y="16405"/>
                  <a:pt x="698" y="16469"/>
                </a:cubicBezTo>
                <a:cubicBezTo>
                  <a:pt x="761" y="16690"/>
                  <a:pt x="856" y="16912"/>
                  <a:pt x="951" y="17102"/>
                </a:cubicBezTo>
                <a:cubicBezTo>
                  <a:pt x="951" y="17102"/>
                  <a:pt x="951" y="17134"/>
                  <a:pt x="951" y="17134"/>
                </a:cubicBezTo>
                <a:cubicBezTo>
                  <a:pt x="1046" y="17387"/>
                  <a:pt x="1141" y="17609"/>
                  <a:pt x="1268" y="17830"/>
                </a:cubicBezTo>
                <a:cubicBezTo>
                  <a:pt x="1299" y="17862"/>
                  <a:pt x="1299" y="17894"/>
                  <a:pt x="1331" y="17957"/>
                </a:cubicBezTo>
                <a:cubicBezTo>
                  <a:pt x="1426" y="18115"/>
                  <a:pt x="1521" y="18305"/>
                  <a:pt x="1616" y="18464"/>
                </a:cubicBezTo>
                <a:cubicBezTo>
                  <a:pt x="1648" y="18527"/>
                  <a:pt x="1679" y="18559"/>
                  <a:pt x="1679" y="18622"/>
                </a:cubicBezTo>
                <a:cubicBezTo>
                  <a:pt x="1806" y="18812"/>
                  <a:pt x="1933" y="19034"/>
                  <a:pt x="2059" y="19224"/>
                </a:cubicBezTo>
                <a:cubicBezTo>
                  <a:pt x="2218" y="19445"/>
                  <a:pt x="2376" y="19635"/>
                  <a:pt x="2503" y="19857"/>
                </a:cubicBezTo>
                <a:lnTo>
                  <a:pt x="2566" y="19920"/>
                </a:lnTo>
                <a:cubicBezTo>
                  <a:pt x="2693" y="20079"/>
                  <a:pt x="2851" y="20269"/>
                  <a:pt x="2978" y="20427"/>
                </a:cubicBezTo>
                <a:cubicBezTo>
                  <a:pt x="3009" y="20459"/>
                  <a:pt x="3041" y="20491"/>
                  <a:pt x="3073" y="20522"/>
                </a:cubicBezTo>
                <a:cubicBezTo>
                  <a:pt x="3389" y="20902"/>
                  <a:pt x="3738" y="21251"/>
                  <a:pt x="4118" y="21567"/>
                </a:cubicBezTo>
                <a:cubicBezTo>
                  <a:pt x="4118" y="21599"/>
                  <a:pt x="4150" y="21599"/>
                  <a:pt x="4150" y="21599"/>
                </a:cubicBezTo>
                <a:cubicBezTo>
                  <a:pt x="4340" y="21757"/>
                  <a:pt x="4498" y="21916"/>
                  <a:pt x="4688" y="22042"/>
                </a:cubicBezTo>
                <a:cubicBezTo>
                  <a:pt x="4720" y="22074"/>
                  <a:pt x="4751" y="22106"/>
                  <a:pt x="4783" y="22106"/>
                </a:cubicBezTo>
                <a:cubicBezTo>
                  <a:pt x="5163" y="22422"/>
                  <a:pt x="5606" y="22707"/>
                  <a:pt x="6018" y="22992"/>
                </a:cubicBezTo>
                <a:cubicBezTo>
                  <a:pt x="7760" y="24006"/>
                  <a:pt x="9787" y="24639"/>
                  <a:pt x="11908" y="24702"/>
                </a:cubicBezTo>
                <a:lnTo>
                  <a:pt x="11940" y="24702"/>
                </a:lnTo>
                <a:cubicBezTo>
                  <a:pt x="13175" y="24702"/>
                  <a:pt x="14125" y="25748"/>
                  <a:pt x="14125" y="26983"/>
                </a:cubicBezTo>
                <a:lnTo>
                  <a:pt x="14125" y="58145"/>
                </a:lnTo>
                <a:cubicBezTo>
                  <a:pt x="14125" y="60330"/>
                  <a:pt x="13239" y="62325"/>
                  <a:pt x="11845" y="63782"/>
                </a:cubicBezTo>
                <a:cubicBezTo>
                  <a:pt x="11592" y="63972"/>
                  <a:pt x="11370" y="64194"/>
                  <a:pt x="11148" y="64415"/>
                </a:cubicBezTo>
                <a:cubicBezTo>
                  <a:pt x="8583" y="66790"/>
                  <a:pt x="6018" y="69324"/>
                  <a:pt x="6018" y="73536"/>
                </a:cubicBezTo>
                <a:lnTo>
                  <a:pt x="6018" y="92696"/>
                </a:lnTo>
                <a:lnTo>
                  <a:pt x="6018" y="100549"/>
                </a:lnTo>
                <a:cubicBezTo>
                  <a:pt x="6018" y="102418"/>
                  <a:pt x="7570" y="103938"/>
                  <a:pt x="9438" y="103938"/>
                </a:cubicBezTo>
                <a:lnTo>
                  <a:pt x="38130" y="103938"/>
                </a:lnTo>
                <a:lnTo>
                  <a:pt x="38130" y="103906"/>
                </a:lnTo>
                <a:lnTo>
                  <a:pt x="47821" y="103906"/>
                </a:lnTo>
                <a:cubicBezTo>
                  <a:pt x="50576" y="103906"/>
                  <a:pt x="52572" y="103273"/>
                  <a:pt x="54092" y="99979"/>
                </a:cubicBezTo>
                <a:cubicBezTo>
                  <a:pt x="55612" y="96686"/>
                  <a:pt x="56213" y="93266"/>
                  <a:pt x="61376" y="93266"/>
                </a:cubicBezTo>
                <a:lnTo>
                  <a:pt x="78445" y="93266"/>
                </a:lnTo>
                <a:cubicBezTo>
                  <a:pt x="83322" y="93266"/>
                  <a:pt x="84399" y="97319"/>
                  <a:pt x="85634" y="99821"/>
                </a:cubicBezTo>
                <a:cubicBezTo>
                  <a:pt x="86869" y="102291"/>
                  <a:pt x="89181" y="103906"/>
                  <a:pt x="91968" y="103906"/>
                </a:cubicBezTo>
                <a:lnTo>
                  <a:pt x="98048" y="103906"/>
                </a:lnTo>
                <a:lnTo>
                  <a:pt x="98080" y="103938"/>
                </a:lnTo>
                <a:lnTo>
                  <a:pt x="126804" y="103938"/>
                </a:lnTo>
                <a:cubicBezTo>
                  <a:pt x="128672" y="103938"/>
                  <a:pt x="130224" y="102418"/>
                  <a:pt x="130224" y="100549"/>
                </a:cubicBezTo>
                <a:lnTo>
                  <a:pt x="130224" y="4466"/>
                </a:lnTo>
                <a:cubicBezTo>
                  <a:pt x="130224" y="2598"/>
                  <a:pt x="128672" y="1046"/>
                  <a:pt x="126804" y="1046"/>
                </a:cubicBezTo>
                <a:lnTo>
                  <a:pt x="34583" y="1046"/>
                </a:lnTo>
                <a:cubicBezTo>
                  <a:pt x="34362" y="1046"/>
                  <a:pt x="34140" y="1077"/>
                  <a:pt x="33918" y="1077"/>
                </a:cubicBezTo>
                <a:cubicBezTo>
                  <a:pt x="33855" y="1077"/>
                  <a:pt x="33792" y="1109"/>
                  <a:pt x="33728" y="1109"/>
                </a:cubicBezTo>
                <a:cubicBezTo>
                  <a:pt x="33570" y="1141"/>
                  <a:pt x="33443" y="1141"/>
                  <a:pt x="33285" y="1172"/>
                </a:cubicBezTo>
                <a:cubicBezTo>
                  <a:pt x="33190" y="1204"/>
                  <a:pt x="33127" y="1236"/>
                  <a:pt x="33032" y="1236"/>
                </a:cubicBezTo>
                <a:cubicBezTo>
                  <a:pt x="32905" y="1267"/>
                  <a:pt x="32778" y="1299"/>
                  <a:pt x="32652" y="1331"/>
                </a:cubicBezTo>
                <a:cubicBezTo>
                  <a:pt x="32588" y="1363"/>
                  <a:pt x="32493" y="1394"/>
                  <a:pt x="32398" y="1426"/>
                </a:cubicBezTo>
                <a:cubicBezTo>
                  <a:pt x="32303" y="1458"/>
                  <a:pt x="32177" y="1489"/>
                  <a:pt x="32050" y="1553"/>
                </a:cubicBezTo>
                <a:cubicBezTo>
                  <a:pt x="31987" y="1584"/>
                  <a:pt x="31892" y="1616"/>
                  <a:pt x="31797" y="1648"/>
                </a:cubicBezTo>
                <a:cubicBezTo>
                  <a:pt x="31702" y="1711"/>
                  <a:pt x="31607" y="1774"/>
                  <a:pt x="31480" y="1806"/>
                </a:cubicBezTo>
                <a:cubicBezTo>
                  <a:pt x="31417" y="1869"/>
                  <a:pt x="31322" y="1901"/>
                  <a:pt x="31258" y="1964"/>
                </a:cubicBezTo>
                <a:cubicBezTo>
                  <a:pt x="31132" y="1996"/>
                  <a:pt x="31037" y="2059"/>
                  <a:pt x="30942" y="2123"/>
                </a:cubicBezTo>
                <a:cubicBezTo>
                  <a:pt x="30878" y="2186"/>
                  <a:pt x="30783" y="2249"/>
                  <a:pt x="30720" y="2281"/>
                </a:cubicBezTo>
                <a:cubicBezTo>
                  <a:pt x="30625" y="2344"/>
                  <a:pt x="30530" y="2439"/>
                  <a:pt x="30435" y="2503"/>
                </a:cubicBezTo>
                <a:cubicBezTo>
                  <a:pt x="30372" y="2566"/>
                  <a:pt x="30308" y="2629"/>
                  <a:pt x="30213" y="2661"/>
                </a:cubicBezTo>
                <a:cubicBezTo>
                  <a:pt x="30181" y="2693"/>
                  <a:pt x="30150" y="2724"/>
                  <a:pt x="30118" y="2756"/>
                </a:cubicBezTo>
                <a:cubicBezTo>
                  <a:pt x="28788" y="3959"/>
                  <a:pt x="27046" y="4688"/>
                  <a:pt x="25114" y="4688"/>
                </a:cubicBezTo>
                <a:cubicBezTo>
                  <a:pt x="24259" y="4688"/>
                  <a:pt x="23531" y="4561"/>
                  <a:pt x="22898" y="4403"/>
                </a:cubicBezTo>
                <a:cubicBezTo>
                  <a:pt x="22866" y="4371"/>
                  <a:pt x="22834" y="4371"/>
                  <a:pt x="22803" y="4371"/>
                </a:cubicBezTo>
                <a:cubicBezTo>
                  <a:pt x="22518" y="4276"/>
                  <a:pt x="22264" y="4181"/>
                  <a:pt x="22011" y="4086"/>
                </a:cubicBezTo>
                <a:cubicBezTo>
                  <a:pt x="21536" y="3864"/>
                  <a:pt x="21092" y="3548"/>
                  <a:pt x="20364" y="2946"/>
                </a:cubicBezTo>
                <a:cubicBezTo>
                  <a:pt x="19572" y="2281"/>
                  <a:pt x="18749" y="1743"/>
                  <a:pt x="17831" y="1267"/>
                </a:cubicBezTo>
                <a:cubicBezTo>
                  <a:pt x="17672" y="1204"/>
                  <a:pt x="17514" y="1109"/>
                  <a:pt x="17356" y="1046"/>
                </a:cubicBezTo>
                <a:cubicBezTo>
                  <a:pt x="15835" y="381"/>
                  <a:pt x="14125" y="1"/>
                  <a:pt x="12352" y="1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17"/>
          <p:cNvCxnSpPr/>
          <p:nvPr/>
        </p:nvCxnSpPr>
        <p:spPr>
          <a:xfrm rot="10800000">
            <a:off x="7406225" y="4523075"/>
            <a:ext cx="668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17"/>
          <p:cNvSpPr txBox="1"/>
          <p:nvPr/>
        </p:nvSpPr>
        <p:spPr>
          <a:xfrm>
            <a:off x="6589035" y="4322971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LEFT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9" name="Google Shape;199;p17"/>
          <p:cNvSpPr txBox="1"/>
          <p:nvPr>
            <p:ph type="title"/>
          </p:nvPr>
        </p:nvSpPr>
        <p:spPr>
          <a:xfrm>
            <a:off x="4773175" y="1531850"/>
            <a:ext cx="3405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1" type="subTitle"/>
          </p:nvPr>
        </p:nvSpPr>
        <p:spPr>
          <a:xfrm>
            <a:off x="5178475" y="2307025"/>
            <a:ext cx="3000000" cy="10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2_1_3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 flipH="1">
            <a:off x="965526" y="1531850"/>
            <a:ext cx="3405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18"/>
          <p:cNvSpPr txBox="1"/>
          <p:nvPr>
            <p:ph idx="1" type="subTitle"/>
          </p:nvPr>
        </p:nvSpPr>
        <p:spPr>
          <a:xfrm flipH="1">
            <a:off x="965526" y="2307025"/>
            <a:ext cx="3000000" cy="10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4" name="Google Shape;204;p18"/>
          <p:cNvSpPr/>
          <p:nvPr/>
        </p:nvSpPr>
        <p:spPr>
          <a:xfrm flipH="1" rot="-5400000">
            <a:off x="314499" y="4270500"/>
            <a:ext cx="3950701" cy="3153249"/>
          </a:xfrm>
          <a:custGeom>
            <a:rect b="b" l="l" r="r" t="t"/>
            <a:pathLst>
              <a:path extrusionOk="0" h="103939" w="130225">
                <a:moveTo>
                  <a:pt x="12352" y="1"/>
                </a:moveTo>
                <a:cubicBezTo>
                  <a:pt x="11307" y="1"/>
                  <a:pt x="10262" y="127"/>
                  <a:pt x="9280" y="381"/>
                </a:cubicBezTo>
                <a:cubicBezTo>
                  <a:pt x="8868" y="476"/>
                  <a:pt x="8488" y="602"/>
                  <a:pt x="8108" y="761"/>
                </a:cubicBezTo>
                <a:cubicBezTo>
                  <a:pt x="6968" y="1172"/>
                  <a:pt x="5923" y="1743"/>
                  <a:pt x="4973" y="2439"/>
                </a:cubicBezTo>
                <a:cubicBezTo>
                  <a:pt x="4498" y="2819"/>
                  <a:pt x="4023" y="3199"/>
                  <a:pt x="3611" y="3611"/>
                </a:cubicBezTo>
                <a:cubicBezTo>
                  <a:pt x="3199" y="4023"/>
                  <a:pt x="2819" y="4498"/>
                  <a:pt x="2439" y="4973"/>
                </a:cubicBezTo>
                <a:cubicBezTo>
                  <a:pt x="2218" y="5289"/>
                  <a:pt x="1996" y="5606"/>
                  <a:pt x="1774" y="5954"/>
                </a:cubicBezTo>
                <a:cubicBezTo>
                  <a:pt x="1268" y="6810"/>
                  <a:pt x="856" y="7728"/>
                  <a:pt x="539" y="8678"/>
                </a:cubicBezTo>
                <a:cubicBezTo>
                  <a:pt x="381" y="9248"/>
                  <a:pt x="223" y="9850"/>
                  <a:pt x="128" y="10483"/>
                </a:cubicBezTo>
                <a:cubicBezTo>
                  <a:pt x="33" y="11085"/>
                  <a:pt x="1" y="11718"/>
                  <a:pt x="1" y="12352"/>
                </a:cubicBezTo>
                <a:cubicBezTo>
                  <a:pt x="1" y="12605"/>
                  <a:pt x="1" y="12858"/>
                  <a:pt x="33" y="13112"/>
                </a:cubicBezTo>
                <a:cubicBezTo>
                  <a:pt x="33" y="13207"/>
                  <a:pt x="33" y="13270"/>
                  <a:pt x="33" y="13333"/>
                </a:cubicBezTo>
                <a:cubicBezTo>
                  <a:pt x="64" y="13523"/>
                  <a:pt x="64" y="13713"/>
                  <a:pt x="96" y="13903"/>
                </a:cubicBezTo>
                <a:cubicBezTo>
                  <a:pt x="96" y="13967"/>
                  <a:pt x="96" y="14030"/>
                  <a:pt x="128" y="14125"/>
                </a:cubicBezTo>
                <a:cubicBezTo>
                  <a:pt x="159" y="14347"/>
                  <a:pt x="191" y="14568"/>
                  <a:pt x="223" y="14790"/>
                </a:cubicBezTo>
                <a:cubicBezTo>
                  <a:pt x="254" y="14822"/>
                  <a:pt x="254" y="14822"/>
                  <a:pt x="254" y="14853"/>
                </a:cubicBezTo>
                <a:cubicBezTo>
                  <a:pt x="286" y="15075"/>
                  <a:pt x="349" y="15328"/>
                  <a:pt x="413" y="15550"/>
                </a:cubicBezTo>
                <a:cubicBezTo>
                  <a:pt x="444" y="15614"/>
                  <a:pt x="444" y="15677"/>
                  <a:pt x="476" y="15740"/>
                </a:cubicBezTo>
                <a:cubicBezTo>
                  <a:pt x="508" y="15930"/>
                  <a:pt x="571" y="16120"/>
                  <a:pt x="634" y="16279"/>
                </a:cubicBezTo>
                <a:cubicBezTo>
                  <a:pt x="666" y="16342"/>
                  <a:pt x="666" y="16405"/>
                  <a:pt x="698" y="16469"/>
                </a:cubicBezTo>
                <a:cubicBezTo>
                  <a:pt x="761" y="16690"/>
                  <a:pt x="856" y="16912"/>
                  <a:pt x="951" y="17102"/>
                </a:cubicBezTo>
                <a:cubicBezTo>
                  <a:pt x="951" y="17102"/>
                  <a:pt x="951" y="17134"/>
                  <a:pt x="951" y="17134"/>
                </a:cubicBezTo>
                <a:cubicBezTo>
                  <a:pt x="1046" y="17387"/>
                  <a:pt x="1141" y="17609"/>
                  <a:pt x="1268" y="17830"/>
                </a:cubicBezTo>
                <a:cubicBezTo>
                  <a:pt x="1299" y="17862"/>
                  <a:pt x="1299" y="17894"/>
                  <a:pt x="1331" y="17957"/>
                </a:cubicBezTo>
                <a:cubicBezTo>
                  <a:pt x="1426" y="18115"/>
                  <a:pt x="1521" y="18305"/>
                  <a:pt x="1616" y="18464"/>
                </a:cubicBezTo>
                <a:cubicBezTo>
                  <a:pt x="1648" y="18527"/>
                  <a:pt x="1679" y="18559"/>
                  <a:pt x="1679" y="18622"/>
                </a:cubicBezTo>
                <a:cubicBezTo>
                  <a:pt x="1806" y="18812"/>
                  <a:pt x="1933" y="19034"/>
                  <a:pt x="2059" y="19224"/>
                </a:cubicBezTo>
                <a:cubicBezTo>
                  <a:pt x="2218" y="19445"/>
                  <a:pt x="2376" y="19635"/>
                  <a:pt x="2503" y="19857"/>
                </a:cubicBezTo>
                <a:lnTo>
                  <a:pt x="2566" y="19920"/>
                </a:lnTo>
                <a:cubicBezTo>
                  <a:pt x="2693" y="20079"/>
                  <a:pt x="2851" y="20269"/>
                  <a:pt x="2978" y="20427"/>
                </a:cubicBezTo>
                <a:cubicBezTo>
                  <a:pt x="3009" y="20459"/>
                  <a:pt x="3041" y="20491"/>
                  <a:pt x="3073" y="20522"/>
                </a:cubicBezTo>
                <a:cubicBezTo>
                  <a:pt x="3389" y="20902"/>
                  <a:pt x="3738" y="21251"/>
                  <a:pt x="4118" y="21567"/>
                </a:cubicBezTo>
                <a:cubicBezTo>
                  <a:pt x="4118" y="21599"/>
                  <a:pt x="4150" y="21599"/>
                  <a:pt x="4150" y="21599"/>
                </a:cubicBezTo>
                <a:cubicBezTo>
                  <a:pt x="4340" y="21757"/>
                  <a:pt x="4498" y="21916"/>
                  <a:pt x="4688" y="22042"/>
                </a:cubicBezTo>
                <a:cubicBezTo>
                  <a:pt x="4720" y="22074"/>
                  <a:pt x="4751" y="22106"/>
                  <a:pt x="4783" y="22106"/>
                </a:cubicBezTo>
                <a:cubicBezTo>
                  <a:pt x="5163" y="22422"/>
                  <a:pt x="5606" y="22707"/>
                  <a:pt x="6018" y="22992"/>
                </a:cubicBezTo>
                <a:cubicBezTo>
                  <a:pt x="7760" y="24006"/>
                  <a:pt x="9787" y="24639"/>
                  <a:pt x="11908" y="24702"/>
                </a:cubicBezTo>
                <a:lnTo>
                  <a:pt x="11940" y="24702"/>
                </a:lnTo>
                <a:cubicBezTo>
                  <a:pt x="13175" y="24702"/>
                  <a:pt x="14125" y="25748"/>
                  <a:pt x="14125" y="26983"/>
                </a:cubicBezTo>
                <a:lnTo>
                  <a:pt x="14125" y="58145"/>
                </a:lnTo>
                <a:cubicBezTo>
                  <a:pt x="14125" y="60330"/>
                  <a:pt x="13239" y="62325"/>
                  <a:pt x="11845" y="63782"/>
                </a:cubicBezTo>
                <a:cubicBezTo>
                  <a:pt x="11592" y="63972"/>
                  <a:pt x="11370" y="64194"/>
                  <a:pt x="11148" y="64415"/>
                </a:cubicBezTo>
                <a:cubicBezTo>
                  <a:pt x="8583" y="66790"/>
                  <a:pt x="6018" y="69324"/>
                  <a:pt x="6018" y="73536"/>
                </a:cubicBezTo>
                <a:lnTo>
                  <a:pt x="6018" y="92696"/>
                </a:lnTo>
                <a:lnTo>
                  <a:pt x="6018" y="100549"/>
                </a:lnTo>
                <a:cubicBezTo>
                  <a:pt x="6018" y="102418"/>
                  <a:pt x="7570" y="103938"/>
                  <a:pt x="9438" y="103938"/>
                </a:cubicBezTo>
                <a:lnTo>
                  <a:pt x="38130" y="103938"/>
                </a:lnTo>
                <a:lnTo>
                  <a:pt x="38130" y="103906"/>
                </a:lnTo>
                <a:lnTo>
                  <a:pt x="47821" y="103906"/>
                </a:lnTo>
                <a:cubicBezTo>
                  <a:pt x="50576" y="103906"/>
                  <a:pt x="52572" y="103273"/>
                  <a:pt x="54092" y="99979"/>
                </a:cubicBezTo>
                <a:cubicBezTo>
                  <a:pt x="55612" y="96686"/>
                  <a:pt x="56213" y="93266"/>
                  <a:pt x="61376" y="93266"/>
                </a:cubicBezTo>
                <a:lnTo>
                  <a:pt x="78445" y="93266"/>
                </a:lnTo>
                <a:cubicBezTo>
                  <a:pt x="83322" y="93266"/>
                  <a:pt x="84399" y="97319"/>
                  <a:pt x="85634" y="99821"/>
                </a:cubicBezTo>
                <a:cubicBezTo>
                  <a:pt x="86869" y="102291"/>
                  <a:pt x="89181" y="103906"/>
                  <a:pt x="91968" y="103906"/>
                </a:cubicBezTo>
                <a:lnTo>
                  <a:pt x="98048" y="103906"/>
                </a:lnTo>
                <a:lnTo>
                  <a:pt x="98080" y="103938"/>
                </a:lnTo>
                <a:lnTo>
                  <a:pt x="126804" y="103938"/>
                </a:lnTo>
                <a:cubicBezTo>
                  <a:pt x="128672" y="103938"/>
                  <a:pt x="130224" y="102418"/>
                  <a:pt x="130224" y="100549"/>
                </a:cubicBezTo>
                <a:lnTo>
                  <a:pt x="130224" y="4466"/>
                </a:lnTo>
                <a:cubicBezTo>
                  <a:pt x="130224" y="2598"/>
                  <a:pt x="128672" y="1046"/>
                  <a:pt x="126804" y="1046"/>
                </a:cubicBezTo>
                <a:lnTo>
                  <a:pt x="34583" y="1046"/>
                </a:lnTo>
                <a:cubicBezTo>
                  <a:pt x="34362" y="1046"/>
                  <a:pt x="34140" y="1077"/>
                  <a:pt x="33918" y="1077"/>
                </a:cubicBezTo>
                <a:cubicBezTo>
                  <a:pt x="33855" y="1077"/>
                  <a:pt x="33792" y="1109"/>
                  <a:pt x="33728" y="1109"/>
                </a:cubicBezTo>
                <a:cubicBezTo>
                  <a:pt x="33570" y="1141"/>
                  <a:pt x="33443" y="1141"/>
                  <a:pt x="33285" y="1172"/>
                </a:cubicBezTo>
                <a:cubicBezTo>
                  <a:pt x="33190" y="1204"/>
                  <a:pt x="33127" y="1236"/>
                  <a:pt x="33032" y="1236"/>
                </a:cubicBezTo>
                <a:cubicBezTo>
                  <a:pt x="32905" y="1267"/>
                  <a:pt x="32778" y="1299"/>
                  <a:pt x="32652" y="1331"/>
                </a:cubicBezTo>
                <a:cubicBezTo>
                  <a:pt x="32588" y="1363"/>
                  <a:pt x="32493" y="1394"/>
                  <a:pt x="32398" y="1426"/>
                </a:cubicBezTo>
                <a:cubicBezTo>
                  <a:pt x="32303" y="1458"/>
                  <a:pt x="32177" y="1489"/>
                  <a:pt x="32050" y="1553"/>
                </a:cubicBezTo>
                <a:cubicBezTo>
                  <a:pt x="31987" y="1584"/>
                  <a:pt x="31892" y="1616"/>
                  <a:pt x="31797" y="1648"/>
                </a:cubicBezTo>
                <a:cubicBezTo>
                  <a:pt x="31702" y="1711"/>
                  <a:pt x="31607" y="1774"/>
                  <a:pt x="31480" y="1806"/>
                </a:cubicBezTo>
                <a:cubicBezTo>
                  <a:pt x="31417" y="1869"/>
                  <a:pt x="31322" y="1901"/>
                  <a:pt x="31258" y="1964"/>
                </a:cubicBezTo>
                <a:cubicBezTo>
                  <a:pt x="31132" y="1996"/>
                  <a:pt x="31037" y="2059"/>
                  <a:pt x="30942" y="2123"/>
                </a:cubicBezTo>
                <a:cubicBezTo>
                  <a:pt x="30878" y="2186"/>
                  <a:pt x="30783" y="2249"/>
                  <a:pt x="30720" y="2281"/>
                </a:cubicBezTo>
                <a:cubicBezTo>
                  <a:pt x="30625" y="2344"/>
                  <a:pt x="30530" y="2439"/>
                  <a:pt x="30435" y="2503"/>
                </a:cubicBezTo>
                <a:cubicBezTo>
                  <a:pt x="30372" y="2566"/>
                  <a:pt x="30308" y="2629"/>
                  <a:pt x="30213" y="2661"/>
                </a:cubicBezTo>
                <a:cubicBezTo>
                  <a:pt x="30181" y="2693"/>
                  <a:pt x="30150" y="2724"/>
                  <a:pt x="30118" y="2756"/>
                </a:cubicBezTo>
                <a:cubicBezTo>
                  <a:pt x="28788" y="3959"/>
                  <a:pt x="27046" y="4688"/>
                  <a:pt x="25114" y="4688"/>
                </a:cubicBezTo>
                <a:cubicBezTo>
                  <a:pt x="24259" y="4688"/>
                  <a:pt x="23531" y="4561"/>
                  <a:pt x="22898" y="4403"/>
                </a:cubicBezTo>
                <a:cubicBezTo>
                  <a:pt x="22866" y="4371"/>
                  <a:pt x="22834" y="4371"/>
                  <a:pt x="22803" y="4371"/>
                </a:cubicBezTo>
                <a:cubicBezTo>
                  <a:pt x="22518" y="4276"/>
                  <a:pt x="22264" y="4181"/>
                  <a:pt x="22011" y="4086"/>
                </a:cubicBezTo>
                <a:cubicBezTo>
                  <a:pt x="21536" y="3864"/>
                  <a:pt x="21092" y="3548"/>
                  <a:pt x="20364" y="2946"/>
                </a:cubicBezTo>
                <a:cubicBezTo>
                  <a:pt x="19572" y="2281"/>
                  <a:pt x="18749" y="1743"/>
                  <a:pt x="17831" y="1267"/>
                </a:cubicBezTo>
                <a:cubicBezTo>
                  <a:pt x="17672" y="1204"/>
                  <a:pt x="17514" y="1109"/>
                  <a:pt x="17356" y="1046"/>
                </a:cubicBezTo>
                <a:cubicBezTo>
                  <a:pt x="15835" y="381"/>
                  <a:pt x="14125" y="1"/>
                  <a:pt x="12352" y="1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18"/>
          <p:cNvCxnSpPr/>
          <p:nvPr/>
        </p:nvCxnSpPr>
        <p:spPr>
          <a:xfrm>
            <a:off x="1069676" y="4523075"/>
            <a:ext cx="668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18"/>
          <p:cNvSpPr txBox="1"/>
          <p:nvPr/>
        </p:nvSpPr>
        <p:spPr>
          <a:xfrm flipH="1">
            <a:off x="1737766" y="4322971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RIGHT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9" name="Google Shape;209;p19"/>
          <p:cNvSpPr/>
          <p:nvPr/>
        </p:nvSpPr>
        <p:spPr>
          <a:xfrm>
            <a:off x="3494875" y="3030725"/>
            <a:ext cx="3507000" cy="1179600"/>
          </a:xfrm>
          <a:prstGeom prst="snip1Rect">
            <a:avLst>
              <a:gd fmla="val 37366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3494875" y="1585450"/>
            <a:ext cx="3507000" cy="1179600"/>
          </a:xfrm>
          <a:prstGeom prst="snip1Rect">
            <a:avLst>
              <a:gd fmla="val 37366" name="adj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 flipH="1" rot="-5400000">
            <a:off x="-4453087" y="138183"/>
            <a:ext cx="5873473" cy="4687909"/>
          </a:xfrm>
          <a:custGeom>
            <a:rect b="b" l="l" r="r" t="t"/>
            <a:pathLst>
              <a:path extrusionOk="0" h="103939" w="130225">
                <a:moveTo>
                  <a:pt x="12352" y="1"/>
                </a:moveTo>
                <a:cubicBezTo>
                  <a:pt x="11307" y="1"/>
                  <a:pt x="10262" y="127"/>
                  <a:pt x="9280" y="381"/>
                </a:cubicBezTo>
                <a:cubicBezTo>
                  <a:pt x="8868" y="476"/>
                  <a:pt x="8488" y="602"/>
                  <a:pt x="8108" y="761"/>
                </a:cubicBezTo>
                <a:cubicBezTo>
                  <a:pt x="6968" y="1172"/>
                  <a:pt x="5923" y="1743"/>
                  <a:pt x="4973" y="2439"/>
                </a:cubicBezTo>
                <a:cubicBezTo>
                  <a:pt x="4498" y="2819"/>
                  <a:pt x="4023" y="3199"/>
                  <a:pt x="3611" y="3611"/>
                </a:cubicBezTo>
                <a:cubicBezTo>
                  <a:pt x="3199" y="4023"/>
                  <a:pt x="2819" y="4498"/>
                  <a:pt x="2439" y="4973"/>
                </a:cubicBezTo>
                <a:cubicBezTo>
                  <a:pt x="2218" y="5289"/>
                  <a:pt x="1996" y="5606"/>
                  <a:pt x="1774" y="5954"/>
                </a:cubicBezTo>
                <a:cubicBezTo>
                  <a:pt x="1268" y="6810"/>
                  <a:pt x="856" y="7728"/>
                  <a:pt x="539" y="8678"/>
                </a:cubicBezTo>
                <a:cubicBezTo>
                  <a:pt x="381" y="9248"/>
                  <a:pt x="223" y="9850"/>
                  <a:pt x="128" y="10483"/>
                </a:cubicBezTo>
                <a:cubicBezTo>
                  <a:pt x="33" y="11085"/>
                  <a:pt x="1" y="11718"/>
                  <a:pt x="1" y="12352"/>
                </a:cubicBezTo>
                <a:cubicBezTo>
                  <a:pt x="1" y="12605"/>
                  <a:pt x="1" y="12858"/>
                  <a:pt x="33" y="13112"/>
                </a:cubicBezTo>
                <a:cubicBezTo>
                  <a:pt x="33" y="13207"/>
                  <a:pt x="33" y="13270"/>
                  <a:pt x="33" y="13333"/>
                </a:cubicBezTo>
                <a:cubicBezTo>
                  <a:pt x="64" y="13523"/>
                  <a:pt x="64" y="13713"/>
                  <a:pt x="96" y="13903"/>
                </a:cubicBezTo>
                <a:cubicBezTo>
                  <a:pt x="96" y="13967"/>
                  <a:pt x="96" y="14030"/>
                  <a:pt x="128" y="14125"/>
                </a:cubicBezTo>
                <a:cubicBezTo>
                  <a:pt x="159" y="14347"/>
                  <a:pt x="191" y="14568"/>
                  <a:pt x="223" y="14790"/>
                </a:cubicBezTo>
                <a:cubicBezTo>
                  <a:pt x="254" y="14822"/>
                  <a:pt x="254" y="14822"/>
                  <a:pt x="254" y="14853"/>
                </a:cubicBezTo>
                <a:cubicBezTo>
                  <a:pt x="286" y="15075"/>
                  <a:pt x="349" y="15328"/>
                  <a:pt x="413" y="15550"/>
                </a:cubicBezTo>
                <a:cubicBezTo>
                  <a:pt x="444" y="15614"/>
                  <a:pt x="444" y="15677"/>
                  <a:pt x="476" y="15740"/>
                </a:cubicBezTo>
                <a:cubicBezTo>
                  <a:pt x="508" y="15930"/>
                  <a:pt x="571" y="16120"/>
                  <a:pt x="634" y="16279"/>
                </a:cubicBezTo>
                <a:cubicBezTo>
                  <a:pt x="666" y="16342"/>
                  <a:pt x="666" y="16405"/>
                  <a:pt x="698" y="16469"/>
                </a:cubicBezTo>
                <a:cubicBezTo>
                  <a:pt x="761" y="16690"/>
                  <a:pt x="856" y="16912"/>
                  <a:pt x="951" y="17102"/>
                </a:cubicBezTo>
                <a:cubicBezTo>
                  <a:pt x="951" y="17102"/>
                  <a:pt x="951" y="17134"/>
                  <a:pt x="951" y="17134"/>
                </a:cubicBezTo>
                <a:cubicBezTo>
                  <a:pt x="1046" y="17387"/>
                  <a:pt x="1141" y="17609"/>
                  <a:pt x="1268" y="17830"/>
                </a:cubicBezTo>
                <a:cubicBezTo>
                  <a:pt x="1299" y="17862"/>
                  <a:pt x="1299" y="17894"/>
                  <a:pt x="1331" y="17957"/>
                </a:cubicBezTo>
                <a:cubicBezTo>
                  <a:pt x="1426" y="18115"/>
                  <a:pt x="1521" y="18305"/>
                  <a:pt x="1616" y="18464"/>
                </a:cubicBezTo>
                <a:cubicBezTo>
                  <a:pt x="1648" y="18527"/>
                  <a:pt x="1679" y="18559"/>
                  <a:pt x="1679" y="18622"/>
                </a:cubicBezTo>
                <a:cubicBezTo>
                  <a:pt x="1806" y="18812"/>
                  <a:pt x="1933" y="19034"/>
                  <a:pt x="2059" y="19224"/>
                </a:cubicBezTo>
                <a:cubicBezTo>
                  <a:pt x="2218" y="19445"/>
                  <a:pt x="2376" y="19635"/>
                  <a:pt x="2503" y="19857"/>
                </a:cubicBezTo>
                <a:lnTo>
                  <a:pt x="2566" y="19920"/>
                </a:lnTo>
                <a:cubicBezTo>
                  <a:pt x="2693" y="20079"/>
                  <a:pt x="2851" y="20269"/>
                  <a:pt x="2978" y="20427"/>
                </a:cubicBezTo>
                <a:cubicBezTo>
                  <a:pt x="3009" y="20459"/>
                  <a:pt x="3041" y="20491"/>
                  <a:pt x="3073" y="20522"/>
                </a:cubicBezTo>
                <a:cubicBezTo>
                  <a:pt x="3389" y="20902"/>
                  <a:pt x="3738" y="21251"/>
                  <a:pt x="4118" y="21567"/>
                </a:cubicBezTo>
                <a:cubicBezTo>
                  <a:pt x="4118" y="21599"/>
                  <a:pt x="4150" y="21599"/>
                  <a:pt x="4150" y="21599"/>
                </a:cubicBezTo>
                <a:cubicBezTo>
                  <a:pt x="4340" y="21757"/>
                  <a:pt x="4498" y="21916"/>
                  <a:pt x="4688" y="22042"/>
                </a:cubicBezTo>
                <a:cubicBezTo>
                  <a:pt x="4720" y="22074"/>
                  <a:pt x="4751" y="22106"/>
                  <a:pt x="4783" y="22106"/>
                </a:cubicBezTo>
                <a:cubicBezTo>
                  <a:pt x="5163" y="22422"/>
                  <a:pt x="5606" y="22707"/>
                  <a:pt x="6018" y="22992"/>
                </a:cubicBezTo>
                <a:cubicBezTo>
                  <a:pt x="7760" y="24006"/>
                  <a:pt x="9787" y="24639"/>
                  <a:pt x="11908" y="24702"/>
                </a:cubicBezTo>
                <a:lnTo>
                  <a:pt x="11940" y="24702"/>
                </a:lnTo>
                <a:cubicBezTo>
                  <a:pt x="13175" y="24702"/>
                  <a:pt x="14125" y="25748"/>
                  <a:pt x="14125" y="26983"/>
                </a:cubicBezTo>
                <a:lnTo>
                  <a:pt x="14125" y="58145"/>
                </a:lnTo>
                <a:cubicBezTo>
                  <a:pt x="14125" y="60330"/>
                  <a:pt x="13239" y="62325"/>
                  <a:pt x="11845" y="63782"/>
                </a:cubicBezTo>
                <a:cubicBezTo>
                  <a:pt x="11592" y="63972"/>
                  <a:pt x="11370" y="64194"/>
                  <a:pt x="11148" y="64415"/>
                </a:cubicBezTo>
                <a:cubicBezTo>
                  <a:pt x="8583" y="66790"/>
                  <a:pt x="6018" y="69324"/>
                  <a:pt x="6018" y="73536"/>
                </a:cubicBezTo>
                <a:lnTo>
                  <a:pt x="6018" y="92696"/>
                </a:lnTo>
                <a:lnTo>
                  <a:pt x="6018" y="100549"/>
                </a:lnTo>
                <a:cubicBezTo>
                  <a:pt x="6018" y="102418"/>
                  <a:pt x="7570" y="103938"/>
                  <a:pt x="9438" y="103938"/>
                </a:cubicBezTo>
                <a:lnTo>
                  <a:pt x="38130" y="103938"/>
                </a:lnTo>
                <a:lnTo>
                  <a:pt x="38130" y="103906"/>
                </a:lnTo>
                <a:lnTo>
                  <a:pt x="47821" y="103906"/>
                </a:lnTo>
                <a:cubicBezTo>
                  <a:pt x="50576" y="103906"/>
                  <a:pt x="52572" y="103273"/>
                  <a:pt x="54092" y="99979"/>
                </a:cubicBezTo>
                <a:cubicBezTo>
                  <a:pt x="55612" y="96686"/>
                  <a:pt x="56213" y="93266"/>
                  <a:pt x="61376" y="93266"/>
                </a:cubicBezTo>
                <a:lnTo>
                  <a:pt x="78445" y="93266"/>
                </a:lnTo>
                <a:cubicBezTo>
                  <a:pt x="83322" y="93266"/>
                  <a:pt x="84399" y="97319"/>
                  <a:pt x="85634" y="99821"/>
                </a:cubicBezTo>
                <a:cubicBezTo>
                  <a:pt x="86869" y="102291"/>
                  <a:pt x="89181" y="103906"/>
                  <a:pt x="91968" y="103906"/>
                </a:cubicBezTo>
                <a:lnTo>
                  <a:pt x="98048" y="103906"/>
                </a:lnTo>
                <a:lnTo>
                  <a:pt x="98080" y="103938"/>
                </a:lnTo>
                <a:lnTo>
                  <a:pt x="126804" y="103938"/>
                </a:lnTo>
                <a:cubicBezTo>
                  <a:pt x="128672" y="103938"/>
                  <a:pt x="130224" y="102418"/>
                  <a:pt x="130224" y="100549"/>
                </a:cubicBezTo>
                <a:lnTo>
                  <a:pt x="130224" y="4466"/>
                </a:lnTo>
                <a:cubicBezTo>
                  <a:pt x="130224" y="2598"/>
                  <a:pt x="128672" y="1046"/>
                  <a:pt x="126804" y="1046"/>
                </a:cubicBezTo>
                <a:lnTo>
                  <a:pt x="34583" y="1046"/>
                </a:lnTo>
                <a:cubicBezTo>
                  <a:pt x="34362" y="1046"/>
                  <a:pt x="34140" y="1077"/>
                  <a:pt x="33918" y="1077"/>
                </a:cubicBezTo>
                <a:cubicBezTo>
                  <a:pt x="33855" y="1077"/>
                  <a:pt x="33792" y="1109"/>
                  <a:pt x="33728" y="1109"/>
                </a:cubicBezTo>
                <a:cubicBezTo>
                  <a:pt x="33570" y="1141"/>
                  <a:pt x="33443" y="1141"/>
                  <a:pt x="33285" y="1172"/>
                </a:cubicBezTo>
                <a:cubicBezTo>
                  <a:pt x="33190" y="1204"/>
                  <a:pt x="33127" y="1236"/>
                  <a:pt x="33032" y="1236"/>
                </a:cubicBezTo>
                <a:cubicBezTo>
                  <a:pt x="32905" y="1267"/>
                  <a:pt x="32778" y="1299"/>
                  <a:pt x="32652" y="1331"/>
                </a:cubicBezTo>
                <a:cubicBezTo>
                  <a:pt x="32588" y="1363"/>
                  <a:pt x="32493" y="1394"/>
                  <a:pt x="32398" y="1426"/>
                </a:cubicBezTo>
                <a:cubicBezTo>
                  <a:pt x="32303" y="1458"/>
                  <a:pt x="32177" y="1489"/>
                  <a:pt x="32050" y="1553"/>
                </a:cubicBezTo>
                <a:cubicBezTo>
                  <a:pt x="31987" y="1584"/>
                  <a:pt x="31892" y="1616"/>
                  <a:pt x="31797" y="1648"/>
                </a:cubicBezTo>
                <a:cubicBezTo>
                  <a:pt x="31702" y="1711"/>
                  <a:pt x="31607" y="1774"/>
                  <a:pt x="31480" y="1806"/>
                </a:cubicBezTo>
                <a:cubicBezTo>
                  <a:pt x="31417" y="1869"/>
                  <a:pt x="31322" y="1901"/>
                  <a:pt x="31258" y="1964"/>
                </a:cubicBezTo>
                <a:cubicBezTo>
                  <a:pt x="31132" y="1996"/>
                  <a:pt x="31037" y="2059"/>
                  <a:pt x="30942" y="2123"/>
                </a:cubicBezTo>
                <a:cubicBezTo>
                  <a:pt x="30878" y="2186"/>
                  <a:pt x="30783" y="2249"/>
                  <a:pt x="30720" y="2281"/>
                </a:cubicBezTo>
                <a:cubicBezTo>
                  <a:pt x="30625" y="2344"/>
                  <a:pt x="30530" y="2439"/>
                  <a:pt x="30435" y="2503"/>
                </a:cubicBezTo>
                <a:cubicBezTo>
                  <a:pt x="30372" y="2566"/>
                  <a:pt x="30308" y="2629"/>
                  <a:pt x="30213" y="2661"/>
                </a:cubicBezTo>
                <a:cubicBezTo>
                  <a:pt x="30181" y="2693"/>
                  <a:pt x="30150" y="2724"/>
                  <a:pt x="30118" y="2756"/>
                </a:cubicBezTo>
                <a:cubicBezTo>
                  <a:pt x="28788" y="3959"/>
                  <a:pt x="27046" y="4688"/>
                  <a:pt x="25114" y="4688"/>
                </a:cubicBezTo>
                <a:cubicBezTo>
                  <a:pt x="24259" y="4688"/>
                  <a:pt x="23531" y="4561"/>
                  <a:pt x="22898" y="4403"/>
                </a:cubicBezTo>
                <a:cubicBezTo>
                  <a:pt x="22866" y="4371"/>
                  <a:pt x="22834" y="4371"/>
                  <a:pt x="22803" y="4371"/>
                </a:cubicBezTo>
                <a:cubicBezTo>
                  <a:pt x="22518" y="4276"/>
                  <a:pt x="22264" y="4181"/>
                  <a:pt x="22011" y="4086"/>
                </a:cubicBezTo>
                <a:cubicBezTo>
                  <a:pt x="21536" y="3864"/>
                  <a:pt x="21092" y="3548"/>
                  <a:pt x="20364" y="2946"/>
                </a:cubicBezTo>
                <a:cubicBezTo>
                  <a:pt x="19572" y="2281"/>
                  <a:pt x="18749" y="1743"/>
                  <a:pt x="17831" y="1267"/>
                </a:cubicBezTo>
                <a:cubicBezTo>
                  <a:pt x="17672" y="1204"/>
                  <a:pt x="17514" y="1109"/>
                  <a:pt x="17356" y="1046"/>
                </a:cubicBezTo>
                <a:cubicBezTo>
                  <a:pt x="15835" y="381"/>
                  <a:pt x="14125" y="1"/>
                  <a:pt x="12352" y="1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 flipH="1">
            <a:off x="8598092" y="3383004"/>
            <a:ext cx="33" cy="1828773"/>
          </a:xfrm>
          <a:custGeom>
            <a:rect b="b" l="l" r="r" t="t"/>
            <a:pathLst>
              <a:path extrusionOk="0" fill="none" h="26374" w="1">
                <a:moveTo>
                  <a:pt x="1" y="1"/>
                </a:moveTo>
                <a:lnTo>
                  <a:pt x="1" y="26374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 flipH="1">
            <a:off x="8263450" y="3600204"/>
            <a:ext cx="33" cy="1645897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 flipH="1">
            <a:off x="8544578" y="3273894"/>
            <a:ext cx="108100" cy="109116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 flipH="1">
            <a:off x="8208870" y="3491045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 flipH="1">
            <a:off x="7930813" y="3836204"/>
            <a:ext cx="33" cy="137162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 flipH="1">
            <a:off x="7876233" y="3727045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19"/>
          <p:cNvCxnSpPr/>
          <p:nvPr/>
        </p:nvCxnSpPr>
        <p:spPr>
          <a:xfrm rot="10800000">
            <a:off x="390100" y="4247250"/>
            <a:ext cx="0" cy="6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19"/>
          <p:cNvSpPr txBox="1"/>
          <p:nvPr/>
        </p:nvSpPr>
        <p:spPr>
          <a:xfrm>
            <a:off x="-37300" y="3847050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UP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0" name="Google Shape;220;p19"/>
          <p:cNvSpPr txBox="1"/>
          <p:nvPr>
            <p:ph idx="1" type="subTitle"/>
          </p:nvPr>
        </p:nvSpPr>
        <p:spPr>
          <a:xfrm>
            <a:off x="3811175" y="1645125"/>
            <a:ext cx="30033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2" type="subTitle"/>
          </p:nvPr>
        </p:nvSpPr>
        <p:spPr>
          <a:xfrm>
            <a:off x="3811175" y="2070675"/>
            <a:ext cx="30033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3" type="subTitle"/>
          </p:nvPr>
        </p:nvSpPr>
        <p:spPr>
          <a:xfrm>
            <a:off x="3811175" y="3088525"/>
            <a:ext cx="30033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23" name="Google Shape;223;p19"/>
          <p:cNvSpPr txBox="1"/>
          <p:nvPr>
            <p:ph idx="4" type="subTitle"/>
          </p:nvPr>
        </p:nvSpPr>
        <p:spPr>
          <a:xfrm>
            <a:off x="3811175" y="3514075"/>
            <a:ext cx="30033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_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20"/>
          <p:cNvCxnSpPr/>
          <p:nvPr/>
        </p:nvCxnSpPr>
        <p:spPr>
          <a:xfrm>
            <a:off x="3110775" y="4691470"/>
            <a:ext cx="5227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0"/>
          <p:cNvCxnSpPr/>
          <p:nvPr/>
        </p:nvCxnSpPr>
        <p:spPr>
          <a:xfrm>
            <a:off x="2526300" y="4907025"/>
            <a:ext cx="581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0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8" name="Google Shape;228;p20"/>
          <p:cNvSpPr/>
          <p:nvPr/>
        </p:nvSpPr>
        <p:spPr>
          <a:xfrm rot="5400000">
            <a:off x="7734159" y="138183"/>
            <a:ext cx="5873473" cy="4687909"/>
          </a:xfrm>
          <a:custGeom>
            <a:rect b="b" l="l" r="r" t="t"/>
            <a:pathLst>
              <a:path extrusionOk="0" h="103939" w="130225">
                <a:moveTo>
                  <a:pt x="12352" y="1"/>
                </a:moveTo>
                <a:cubicBezTo>
                  <a:pt x="11307" y="1"/>
                  <a:pt x="10262" y="127"/>
                  <a:pt x="9280" y="381"/>
                </a:cubicBezTo>
                <a:cubicBezTo>
                  <a:pt x="8868" y="476"/>
                  <a:pt x="8488" y="602"/>
                  <a:pt x="8108" y="761"/>
                </a:cubicBezTo>
                <a:cubicBezTo>
                  <a:pt x="6968" y="1172"/>
                  <a:pt x="5923" y="1743"/>
                  <a:pt x="4973" y="2439"/>
                </a:cubicBezTo>
                <a:cubicBezTo>
                  <a:pt x="4498" y="2819"/>
                  <a:pt x="4023" y="3199"/>
                  <a:pt x="3611" y="3611"/>
                </a:cubicBezTo>
                <a:cubicBezTo>
                  <a:pt x="3199" y="4023"/>
                  <a:pt x="2819" y="4498"/>
                  <a:pt x="2439" y="4973"/>
                </a:cubicBezTo>
                <a:cubicBezTo>
                  <a:pt x="2218" y="5289"/>
                  <a:pt x="1996" y="5606"/>
                  <a:pt x="1774" y="5954"/>
                </a:cubicBezTo>
                <a:cubicBezTo>
                  <a:pt x="1268" y="6810"/>
                  <a:pt x="856" y="7728"/>
                  <a:pt x="539" y="8678"/>
                </a:cubicBezTo>
                <a:cubicBezTo>
                  <a:pt x="381" y="9248"/>
                  <a:pt x="223" y="9850"/>
                  <a:pt x="128" y="10483"/>
                </a:cubicBezTo>
                <a:cubicBezTo>
                  <a:pt x="33" y="11085"/>
                  <a:pt x="1" y="11718"/>
                  <a:pt x="1" y="12352"/>
                </a:cubicBezTo>
                <a:cubicBezTo>
                  <a:pt x="1" y="12605"/>
                  <a:pt x="1" y="12858"/>
                  <a:pt x="33" y="13112"/>
                </a:cubicBezTo>
                <a:cubicBezTo>
                  <a:pt x="33" y="13207"/>
                  <a:pt x="33" y="13270"/>
                  <a:pt x="33" y="13333"/>
                </a:cubicBezTo>
                <a:cubicBezTo>
                  <a:pt x="64" y="13523"/>
                  <a:pt x="64" y="13713"/>
                  <a:pt x="96" y="13903"/>
                </a:cubicBezTo>
                <a:cubicBezTo>
                  <a:pt x="96" y="13967"/>
                  <a:pt x="96" y="14030"/>
                  <a:pt x="128" y="14125"/>
                </a:cubicBezTo>
                <a:cubicBezTo>
                  <a:pt x="159" y="14347"/>
                  <a:pt x="191" y="14568"/>
                  <a:pt x="223" y="14790"/>
                </a:cubicBezTo>
                <a:cubicBezTo>
                  <a:pt x="254" y="14822"/>
                  <a:pt x="254" y="14822"/>
                  <a:pt x="254" y="14853"/>
                </a:cubicBezTo>
                <a:cubicBezTo>
                  <a:pt x="286" y="15075"/>
                  <a:pt x="349" y="15328"/>
                  <a:pt x="413" y="15550"/>
                </a:cubicBezTo>
                <a:cubicBezTo>
                  <a:pt x="444" y="15614"/>
                  <a:pt x="444" y="15677"/>
                  <a:pt x="476" y="15740"/>
                </a:cubicBezTo>
                <a:cubicBezTo>
                  <a:pt x="508" y="15930"/>
                  <a:pt x="571" y="16120"/>
                  <a:pt x="634" y="16279"/>
                </a:cubicBezTo>
                <a:cubicBezTo>
                  <a:pt x="666" y="16342"/>
                  <a:pt x="666" y="16405"/>
                  <a:pt x="698" y="16469"/>
                </a:cubicBezTo>
                <a:cubicBezTo>
                  <a:pt x="761" y="16690"/>
                  <a:pt x="856" y="16912"/>
                  <a:pt x="951" y="17102"/>
                </a:cubicBezTo>
                <a:cubicBezTo>
                  <a:pt x="951" y="17102"/>
                  <a:pt x="951" y="17134"/>
                  <a:pt x="951" y="17134"/>
                </a:cubicBezTo>
                <a:cubicBezTo>
                  <a:pt x="1046" y="17387"/>
                  <a:pt x="1141" y="17609"/>
                  <a:pt x="1268" y="17830"/>
                </a:cubicBezTo>
                <a:cubicBezTo>
                  <a:pt x="1299" y="17862"/>
                  <a:pt x="1299" y="17894"/>
                  <a:pt x="1331" y="17957"/>
                </a:cubicBezTo>
                <a:cubicBezTo>
                  <a:pt x="1426" y="18115"/>
                  <a:pt x="1521" y="18305"/>
                  <a:pt x="1616" y="18464"/>
                </a:cubicBezTo>
                <a:cubicBezTo>
                  <a:pt x="1648" y="18527"/>
                  <a:pt x="1679" y="18559"/>
                  <a:pt x="1679" y="18622"/>
                </a:cubicBezTo>
                <a:cubicBezTo>
                  <a:pt x="1806" y="18812"/>
                  <a:pt x="1933" y="19034"/>
                  <a:pt x="2059" y="19224"/>
                </a:cubicBezTo>
                <a:cubicBezTo>
                  <a:pt x="2218" y="19445"/>
                  <a:pt x="2376" y="19635"/>
                  <a:pt x="2503" y="19857"/>
                </a:cubicBezTo>
                <a:lnTo>
                  <a:pt x="2566" y="19920"/>
                </a:lnTo>
                <a:cubicBezTo>
                  <a:pt x="2693" y="20079"/>
                  <a:pt x="2851" y="20269"/>
                  <a:pt x="2978" y="20427"/>
                </a:cubicBezTo>
                <a:cubicBezTo>
                  <a:pt x="3009" y="20459"/>
                  <a:pt x="3041" y="20491"/>
                  <a:pt x="3073" y="20522"/>
                </a:cubicBezTo>
                <a:cubicBezTo>
                  <a:pt x="3389" y="20902"/>
                  <a:pt x="3738" y="21251"/>
                  <a:pt x="4118" y="21567"/>
                </a:cubicBezTo>
                <a:cubicBezTo>
                  <a:pt x="4118" y="21599"/>
                  <a:pt x="4150" y="21599"/>
                  <a:pt x="4150" y="21599"/>
                </a:cubicBezTo>
                <a:cubicBezTo>
                  <a:pt x="4340" y="21757"/>
                  <a:pt x="4498" y="21916"/>
                  <a:pt x="4688" y="22042"/>
                </a:cubicBezTo>
                <a:cubicBezTo>
                  <a:pt x="4720" y="22074"/>
                  <a:pt x="4751" y="22106"/>
                  <a:pt x="4783" y="22106"/>
                </a:cubicBezTo>
                <a:cubicBezTo>
                  <a:pt x="5163" y="22422"/>
                  <a:pt x="5606" y="22707"/>
                  <a:pt x="6018" y="22992"/>
                </a:cubicBezTo>
                <a:cubicBezTo>
                  <a:pt x="7760" y="24006"/>
                  <a:pt x="9787" y="24639"/>
                  <a:pt x="11908" y="24702"/>
                </a:cubicBezTo>
                <a:lnTo>
                  <a:pt x="11940" y="24702"/>
                </a:lnTo>
                <a:cubicBezTo>
                  <a:pt x="13175" y="24702"/>
                  <a:pt x="14125" y="25748"/>
                  <a:pt x="14125" y="26983"/>
                </a:cubicBezTo>
                <a:lnTo>
                  <a:pt x="14125" y="58145"/>
                </a:lnTo>
                <a:cubicBezTo>
                  <a:pt x="14125" y="60330"/>
                  <a:pt x="13239" y="62325"/>
                  <a:pt x="11845" y="63782"/>
                </a:cubicBezTo>
                <a:cubicBezTo>
                  <a:pt x="11592" y="63972"/>
                  <a:pt x="11370" y="64194"/>
                  <a:pt x="11148" y="64415"/>
                </a:cubicBezTo>
                <a:cubicBezTo>
                  <a:pt x="8583" y="66790"/>
                  <a:pt x="6018" y="69324"/>
                  <a:pt x="6018" y="73536"/>
                </a:cubicBezTo>
                <a:lnTo>
                  <a:pt x="6018" y="92696"/>
                </a:lnTo>
                <a:lnTo>
                  <a:pt x="6018" y="100549"/>
                </a:lnTo>
                <a:cubicBezTo>
                  <a:pt x="6018" y="102418"/>
                  <a:pt x="7570" y="103938"/>
                  <a:pt x="9438" y="103938"/>
                </a:cubicBezTo>
                <a:lnTo>
                  <a:pt x="38130" y="103938"/>
                </a:lnTo>
                <a:lnTo>
                  <a:pt x="38130" y="103906"/>
                </a:lnTo>
                <a:lnTo>
                  <a:pt x="47821" y="103906"/>
                </a:lnTo>
                <a:cubicBezTo>
                  <a:pt x="50576" y="103906"/>
                  <a:pt x="52572" y="103273"/>
                  <a:pt x="54092" y="99979"/>
                </a:cubicBezTo>
                <a:cubicBezTo>
                  <a:pt x="55612" y="96686"/>
                  <a:pt x="56213" y="93266"/>
                  <a:pt x="61376" y="93266"/>
                </a:cubicBezTo>
                <a:lnTo>
                  <a:pt x="78445" y="93266"/>
                </a:lnTo>
                <a:cubicBezTo>
                  <a:pt x="83322" y="93266"/>
                  <a:pt x="84399" y="97319"/>
                  <a:pt x="85634" y="99821"/>
                </a:cubicBezTo>
                <a:cubicBezTo>
                  <a:pt x="86869" y="102291"/>
                  <a:pt x="89181" y="103906"/>
                  <a:pt x="91968" y="103906"/>
                </a:cubicBezTo>
                <a:lnTo>
                  <a:pt x="98048" y="103906"/>
                </a:lnTo>
                <a:lnTo>
                  <a:pt x="98080" y="103938"/>
                </a:lnTo>
                <a:lnTo>
                  <a:pt x="126804" y="103938"/>
                </a:lnTo>
                <a:cubicBezTo>
                  <a:pt x="128672" y="103938"/>
                  <a:pt x="130224" y="102418"/>
                  <a:pt x="130224" y="100549"/>
                </a:cubicBezTo>
                <a:lnTo>
                  <a:pt x="130224" y="4466"/>
                </a:lnTo>
                <a:cubicBezTo>
                  <a:pt x="130224" y="2598"/>
                  <a:pt x="128672" y="1046"/>
                  <a:pt x="126804" y="1046"/>
                </a:cubicBezTo>
                <a:lnTo>
                  <a:pt x="34583" y="1046"/>
                </a:lnTo>
                <a:cubicBezTo>
                  <a:pt x="34362" y="1046"/>
                  <a:pt x="34140" y="1077"/>
                  <a:pt x="33918" y="1077"/>
                </a:cubicBezTo>
                <a:cubicBezTo>
                  <a:pt x="33855" y="1077"/>
                  <a:pt x="33792" y="1109"/>
                  <a:pt x="33728" y="1109"/>
                </a:cubicBezTo>
                <a:cubicBezTo>
                  <a:pt x="33570" y="1141"/>
                  <a:pt x="33443" y="1141"/>
                  <a:pt x="33285" y="1172"/>
                </a:cubicBezTo>
                <a:cubicBezTo>
                  <a:pt x="33190" y="1204"/>
                  <a:pt x="33127" y="1236"/>
                  <a:pt x="33032" y="1236"/>
                </a:cubicBezTo>
                <a:cubicBezTo>
                  <a:pt x="32905" y="1267"/>
                  <a:pt x="32778" y="1299"/>
                  <a:pt x="32652" y="1331"/>
                </a:cubicBezTo>
                <a:cubicBezTo>
                  <a:pt x="32588" y="1363"/>
                  <a:pt x="32493" y="1394"/>
                  <a:pt x="32398" y="1426"/>
                </a:cubicBezTo>
                <a:cubicBezTo>
                  <a:pt x="32303" y="1458"/>
                  <a:pt x="32177" y="1489"/>
                  <a:pt x="32050" y="1553"/>
                </a:cubicBezTo>
                <a:cubicBezTo>
                  <a:pt x="31987" y="1584"/>
                  <a:pt x="31892" y="1616"/>
                  <a:pt x="31797" y="1648"/>
                </a:cubicBezTo>
                <a:cubicBezTo>
                  <a:pt x="31702" y="1711"/>
                  <a:pt x="31607" y="1774"/>
                  <a:pt x="31480" y="1806"/>
                </a:cubicBezTo>
                <a:cubicBezTo>
                  <a:pt x="31417" y="1869"/>
                  <a:pt x="31322" y="1901"/>
                  <a:pt x="31258" y="1964"/>
                </a:cubicBezTo>
                <a:cubicBezTo>
                  <a:pt x="31132" y="1996"/>
                  <a:pt x="31037" y="2059"/>
                  <a:pt x="30942" y="2123"/>
                </a:cubicBezTo>
                <a:cubicBezTo>
                  <a:pt x="30878" y="2186"/>
                  <a:pt x="30783" y="2249"/>
                  <a:pt x="30720" y="2281"/>
                </a:cubicBezTo>
                <a:cubicBezTo>
                  <a:pt x="30625" y="2344"/>
                  <a:pt x="30530" y="2439"/>
                  <a:pt x="30435" y="2503"/>
                </a:cubicBezTo>
                <a:cubicBezTo>
                  <a:pt x="30372" y="2566"/>
                  <a:pt x="30308" y="2629"/>
                  <a:pt x="30213" y="2661"/>
                </a:cubicBezTo>
                <a:cubicBezTo>
                  <a:pt x="30181" y="2693"/>
                  <a:pt x="30150" y="2724"/>
                  <a:pt x="30118" y="2756"/>
                </a:cubicBezTo>
                <a:cubicBezTo>
                  <a:pt x="28788" y="3959"/>
                  <a:pt x="27046" y="4688"/>
                  <a:pt x="25114" y="4688"/>
                </a:cubicBezTo>
                <a:cubicBezTo>
                  <a:pt x="24259" y="4688"/>
                  <a:pt x="23531" y="4561"/>
                  <a:pt x="22898" y="4403"/>
                </a:cubicBezTo>
                <a:cubicBezTo>
                  <a:pt x="22866" y="4371"/>
                  <a:pt x="22834" y="4371"/>
                  <a:pt x="22803" y="4371"/>
                </a:cubicBezTo>
                <a:cubicBezTo>
                  <a:pt x="22518" y="4276"/>
                  <a:pt x="22264" y="4181"/>
                  <a:pt x="22011" y="4086"/>
                </a:cubicBezTo>
                <a:cubicBezTo>
                  <a:pt x="21536" y="3864"/>
                  <a:pt x="21092" y="3548"/>
                  <a:pt x="20364" y="2946"/>
                </a:cubicBezTo>
                <a:cubicBezTo>
                  <a:pt x="19572" y="2281"/>
                  <a:pt x="18749" y="1743"/>
                  <a:pt x="17831" y="1267"/>
                </a:cubicBezTo>
                <a:cubicBezTo>
                  <a:pt x="17672" y="1204"/>
                  <a:pt x="17514" y="1109"/>
                  <a:pt x="17356" y="1046"/>
                </a:cubicBezTo>
                <a:cubicBezTo>
                  <a:pt x="15835" y="381"/>
                  <a:pt x="14125" y="1"/>
                  <a:pt x="12352" y="1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20"/>
          <p:cNvCxnSpPr/>
          <p:nvPr/>
        </p:nvCxnSpPr>
        <p:spPr>
          <a:xfrm rot="10800000">
            <a:off x="8754350" y="4247250"/>
            <a:ext cx="0" cy="6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0"/>
          <p:cNvSpPr txBox="1"/>
          <p:nvPr/>
        </p:nvSpPr>
        <p:spPr>
          <a:xfrm>
            <a:off x="8326950" y="3847050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UP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1" name="Google Shape;231;p20"/>
          <p:cNvSpPr/>
          <p:nvPr/>
        </p:nvSpPr>
        <p:spPr>
          <a:xfrm rot="-5400000">
            <a:off x="2412177" y="4852470"/>
            <a:ext cx="108100" cy="109116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 rot="-5400000">
            <a:off x="2998870" y="4636896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 txBox="1"/>
          <p:nvPr>
            <p:ph idx="1" type="subTitle"/>
          </p:nvPr>
        </p:nvSpPr>
        <p:spPr>
          <a:xfrm>
            <a:off x="1115675" y="291035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2" type="subTitle"/>
          </p:nvPr>
        </p:nvSpPr>
        <p:spPr>
          <a:xfrm>
            <a:off x="1115675" y="333590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5" name="Google Shape;235;p20"/>
          <p:cNvSpPr txBox="1"/>
          <p:nvPr>
            <p:ph idx="3" type="subTitle"/>
          </p:nvPr>
        </p:nvSpPr>
        <p:spPr>
          <a:xfrm>
            <a:off x="6251725" y="291035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idx="4" type="subTitle"/>
          </p:nvPr>
        </p:nvSpPr>
        <p:spPr>
          <a:xfrm>
            <a:off x="6251725" y="333590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7" name="Google Shape;237;p20"/>
          <p:cNvSpPr txBox="1"/>
          <p:nvPr>
            <p:ph idx="5" type="subTitle"/>
          </p:nvPr>
        </p:nvSpPr>
        <p:spPr>
          <a:xfrm>
            <a:off x="3683700" y="291035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6" type="subTitle"/>
          </p:nvPr>
        </p:nvSpPr>
        <p:spPr>
          <a:xfrm>
            <a:off x="3683700" y="333590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 flipH="1" rot="5400000">
            <a:off x="5295447" y="1468547"/>
            <a:ext cx="2461331" cy="3815226"/>
          </a:xfrm>
          <a:custGeom>
            <a:rect b="b" l="l" r="r" t="t"/>
            <a:pathLst>
              <a:path extrusionOk="0" h="48169" w="29326">
                <a:moveTo>
                  <a:pt x="2977" y="0"/>
                </a:moveTo>
                <a:cubicBezTo>
                  <a:pt x="1330" y="0"/>
                  <a:pt x="0" y="1362"/>
                  <a:pt x="0" y="3009"/>
                </a:cubicBezTo>
                <a:lnTo>
                  <a:pt x="0" y="34931"/>
                </a:lnTo>
                <a:lnTo>
                  <a:pt x="0" y="45160"/>
                </a:lnTo>
                <a:cubicBezTo>
                  <a:pt x="0" y="46807"/>
                  <a:pt x="1330" y="48169"/>
                  <a:pt x="2977" y="48169"/>
                </a:cubicBezTo>
                <a:lnTo>
                  <a:pt x="16120" y="48169"/>
                </a:lnTo>
                <a:cubicBezTo>
                  <a:pt x="17766" y="48169"/>
                  <a:pt x="19097" y="46807"/>
                  <a:pt x="19097" y="45160"/>
                </a:cubicBezTo>
                <a:lnTo>
                  <a:pt x="19097" y="41107"/>
                </a:lnTo>
                <a:cubicBezTo>
                  <a:pt x="19097" y="39333"/>
                  <a:pt x="20522" y="37908"/>
                  <a:pt x="22295" y="37908"/>
                </a:cubicBezTo>
                <a:lnTo>
                  <a:pt x="26317" y="37908"/>
                </a:lnTo>
                <a:cubicBezTo>
                  <a:pt x="27964" y="37908"/>
                  <a:pt x="29326" y="36546"/>
                  <a:pt x="29326" y="34931"/>
                </a:cubicBezTo>
                <a:lnTo>
                  <a:pt x="29326" y="3009"/>
                </a:lnTo>
                <a:cubicBezTo>
                  <a:pt x="29326" y="1362"/>
                  <a:pt x="27964" y="0"/>
                  <a:pt x="26317" y="0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 txBox="1"/>
          <p:nvPr>
            <p:ph type="title"/>
          </p:nvPr>
        </p:nvSpPr>
        <p:spPr>
          <a:xfrm>
            <a:off x="4792200" y="2528600"/>
            <a:ext cx="33798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4792200" y="3387317"/>
            <a:ext cx="3379800" cy="8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3"/>
          <p:cNvSpPr/>
          <p:nvPr/>
        </p:nvSpPr>
        <p:spPr>
          <a:xfrm>
            <a:off x="7434125" y="986775"/>
            <a:ext cx="996600" cy="996600"/>
          </a:xfrm>
          <a:prstGeom prst="roundRect">
            <a:avLst>
              <a:gd fmla="val 27165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rot="-5400000">
            <a:off x="7001876" y="1244279"/>
            <a:ext cx="33" cy="864474"/>
          </a:xfrm>
          <a:custGeom>
            <a:rect b="b" l="l" r="r" t="t"/>
            <a:pathLst>
              <a:path extrusionOk="0" fill="none" h="26374" w="1">
                <a:moveTo>
                  <a:pt x="1" y="1"/>
                </a:moveTo>
                <a:lnTo>
                  <a:pt x="1" y="26374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 rot="-5400000">
            <a:off x="7107321" y="1015066"/>
            <a:ext cx="33" cy="65358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 rot="-5400000">
            <a:off x="6672478" y="1287266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 rot="-5400000">
            <a:off x="6455836" y="1622466"/>
            <a:ext cx="108100" cy="109116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7434125" y="985175"/>
            <a:ext cx="9966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/>
          <p:nvPr/>
        </p:nvSpPr>
        <p:spPr>
          <a:xfrm flipH="1">
            <a:off x="789500" y="3293000"/>
            <a:ext cx="3261000" cy="1306500"/>
          </a:xfrm>
          <a:prstGeom prst="snip1Rect">
            <a:avLst>
              <a:gd fmla="val 37366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 flipH="1">
            <a:off x="789500" y="1486400"/>
            <a:ext cx="3261000" cy="1306500"/>
          </a:xfrm>
          <a:prstGeom prst="snip1Rect">
            <a:avLst>
              <a:gd fmla="val 37366" name="adj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5093475" y="3293000"/>
            <a:ext cx="3261000" cy="1306500"/>
          </a:xfrm>
          <a:prstGeom prst="snip1Rect">
            <a:avLst>
              <a:gd fmla="val 37366" name="adj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5093475" y="1486400"/>
            <a:ext cx="3261000" cy="1306500"/>
          </a:xfrm>
          <a:prstGeom prst="snip1Rect">
            <a:avLst>
              <a:gd fmla="val 37366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5" name="Google Shape;245;p21"/>
          <p:cNvSpPr txBox="1"/>
          <p:nvPr>
            <p:ph idx="1" type="subTitle"/>
          </p:nvPr>
        </p:nvSpPr>
        <p:spPr>
          <a:xfrm>
            <a:off x="1098638" y="1624050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46" name="Google Shape;246;p21"/>
          <p:cNvSpPr txBox="1"/>
          <p:nvPr>
            <p:ph idx="2" type="subTitle"/>
          </p:nvPr>
        </p:nvSpPr>
        <p:spPr>
          <a:xfrm>
            <a:off x="1098650" y="2049600"/>
            <a:ext cx="2642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7" name="Google Shape;247;p21"/>
          <p:cNvSpPr txBox="1"/>
          <p:nvPr>
            <p:ph idx="3" type="subTitle"/>
          </p:nvPr>
        </p:nvSpPr>
        <p:spPr>
          <a:xfrm>
            <a:off x="1098650" y="34386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48" name="Google Shape;248;p21"/>
          <p:cNvSpPr txBox="1"/>
          <p:nvPr>
            <p:ph idx="4" type="subTitle"/>
          </p:nvPr>
        </p:nvSpPr>
        <p:spPr>
          <a:xfrm>
            <a:off x="1098650" y="3864225"/>
            <a:ext cx="2642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9" name="Google Shape;249;p21"/>
          <p:cNvSpPr txBox="1"/>
          <p:nvPr>
            <p:ph idx="5" type="subTitle"/>
          </p:nvPr>
        </p:nvSpPr>
        <p:spPr>
          <a:xfrm>
            <a:off x="5402625" y="34386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50" name="Google Shape;250;p21"/>
          <p:cNvSpPr txBox="1"/>
          <p:nvPr>
            <p:ph idx="6" type="subTitle"/>
          </p:nvPr>
        </p:nvSpPr>
        <p:spPr>
          <a:xfrm>
            <a:off x="5402625" y="3864225"/>
            <a:ext cx="2642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1" name="Google Shape;251;p21"/>
          <p:cNvSpPr txBox="1"/>
          <p:nvPr>
            <p:ph idx="7" type="subTitle"/>
          </p:nvPr>
        </p:nvSpPr>
        <p:spPr>
          <a:xfrm>
            <a:off x="5402613" y="1624050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52" name="Google Shape;252;p21"/>
          <p:cNvSpPr txBox="1"/>
          <p:nvPr>
            <p:ph idx="8" type="subTitle"/>
          </p:nvPr>
        </p:nvSpPr>
        <p:spPr>
          <a:xfrm>
            <a:off x="5402613" y="2049600"/>
            <a:ext cx="2642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_1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5" name="Google Shape;255;p22"/>
          <p:cNvSpPr/>
          <p:nvPr/>
        </p:nvSpPr>
        <p:spPr>
          <a:xfrm rot="5400000">
            <a:off x="8606911" y="-951481"/>
            <a:ext cx="1626933" cy="2672296"/>
          </a:xfrm>
          <a:custGeom>
            <a:rect b="b" l="l" r="r" t="t"/>
            <a:pathLst>
              <a:path extrusionOk="0" h="48169" w="29326">
                <a:moveTo>
                  <a:pt x="2977" y="0"/>
                </a:moveTo>
                <a:cubicBezTo>
                  <a:pt x="1330" y="0"/>
                  <a:pt x="0" y="1362"/>
                  <a:pt x="0" y="3009"/>
                </a:cubicBezTo>
                <a:lnTo>
                  <a:pt x="0" y="34931"/>
                </a:lnTo>
                <a:lnTo>
                  <a:pt x="0" y="45160"/>
                </a:lnTo>
                <a:cubicBezTo>
                  <a:pt x="0" y="46807"/>
                  <a:pt x="1330" y="48169"/>
                  <a:pt x="2977" y="48169"/>
                </a:cubicBezTo>
                <a:lnTo>
                  <a:pt x="16120" y="48169"/>
                </a:lnTo>
                <a:cubicBezTo>
                  <a:pt x="17766" y="48169"/>
                  <a:pt x="19097" y="46807"/>
                  <a:pt x="19097" y="45160"/>
                </a:cubicBezTo>
                <a:lnTo>
                  <a:pt x="19097" y="41107"/>
                </a:lnTo>
                <a:cubicBezTo>
                  <a:pt x="19097" y="39333"/>
                  <a:pt x="20522" y="37908"/>
                  <a:pt x="22295" y="37908"/>
                </a:cubicBezTo>
                <a:lnTo>
                  <a:pt x="26317" y="37908"/>
                </a:lnTo>
                <a:cubicBezTo>
                  <a:pt x="27964" y="37908"/>
                  <a:pt x="29326" y="36546"/>
                  <a:pt x="29326" y="34931"/>
                </a:cubicBezTo>
                <a:lnTo>
                  <a:pt x="29326" y="3009"/>
                </a:lnTo>
                <a:cubicBezTo>
                  <a:pt x="29326" y="1362"/>
                  <a:pt x="27964" y="0"/>
                  <a:pt x="26317" y="0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"/>
          <p:cNvSpPr/>
          <p:nvPr/>
        </p:nvSpPr>
        <p:spPr>
          <a:xfrm flipH="1" rot="5400000">
            <a:off x="248685" y="4183418"/>
            <a:ext cx="713385" cy="832007"/>
          </a:xfrm>
          <a:custGeom>
            <a:rect b="b" l="l" r="r" t="t"/>
            <a:pathLst>
              <a:path extrusionOk="0" h="11718" w="11940">
                <a:moveTo>
                  <a:pt x="0" y="0"/>
                </a:moveTo>
                <a:lnTo>
                  <a:pt x="0" y="11718"/>
                </a:lnTo>
                <a:lnTo>
                  <a:pt x="11940" y="11718"/>
                </a:lnTo>
                <a:lnTo>
                  <a:pt x="11940" y="9121"/>
                </a:lnTo>
                <a:lnTo>
                  <a:pt x="1837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269257" y="4355306"/>
            <a:ext cx="391686" cy="328211"/>
          </a:xfrm>
          <a:custGeom>
            <a:rect b="b" l="l" r="r" t="t"/>
            <a:pathLst>
              <a:path extrusionOk="0" h="5574" w="6652">
                <a:moveTo>
                  <a:pt x="1" y="0"/>
                </a:moveTo>
                <a:lnTo>
                  <a:pt x="1" y="5226"/>
                </a:lnTo>
                <a:cubicBezTo>
                  <a:pt x="1" y="5416"/>
                  <a:pt x="159" y="5574"/>
                  <a:pt x="349" y="5574"/>
                </a:cubicBezTo>
                <a:lnTo>
                  <a:pt x="6176" y="5574"/>
                </a:lnTo>
                <a:cubicBezTo>
                  <a:pt x="6493" y="5574"/>
                  <a:pt x="6651" y="5162"/>
                  <a:pt x="6430" y="4941"/>
                </a:cubicBezTo>
                <a:lnTo>
                  <a:pt x="1109" y="95"/>
                </a:lnTo>
                <a:cubicBezTo>
                  <a:pt x="1046" y="32"/>
                  <a:pt x="982" y="0"/>
                  <a:pt x="887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 rot="5400000">
            <a:off x="402604" y="4602547"/>
            <a:ext cx="151200" cy="417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 rot="5400000">
            <a:off x="1530341" y="4855636"/>
            <a:ext cx="100500" cy="1005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 rot="5400000">
            <a:off x="1193754" y="4855636"/>
            <a:ext cx="100500" cy="1005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"/>
          <p:cNvSpPr/>
          <p:nvPr/>
        </p:nvSpPr>
        <p:spPr>
          <a:xfrm rot="5400000">
            <a:off x="1362041" y="4855636"/>
            <a:ext cx="100500" cy="1005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 txBox="1"/>
          <p:nvPr>
            <p:ph idx="1" type="subTitle"/>
          </p:nvPr>
        </p:nvSpPr>
        <p:spPr>
          <a:xfrm>
            <a:off x="713225" y="291035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3" name="Google Shape;263;p22"/>
          <p:cNvSpPr txBox="1"/>
          <p:nvPr>
            <p:ph idx="2" type="subTitle"/>
          </p:nvPr>
        </p:nvSpPr>
        <p:spPr>
          <a:xfrm>
            <a:off x="713225" y="333590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3" type="subTitle"/>
          </p:nvPr>
        </p:nvSpPr>
        <p:spPr>
          <a:xfrm>
            <a:off x="6654125" y="291035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5" name="Google Shape;265;p22"/>
          <p:cNvSpPr txBox="1"/>
          <p:nvPr>
            <p:ph idx="4" type="subTitle"/>
          </p:nvPr>
        </p:nvSpPr>
        <p:spPr>
          <a:xfrm>
            <a:off x="6654125" y="333590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5" type="subTitle"/>
          </p:nvPr>
        </p:nvSpPr>
        <p:spPr>
          <a:xfrm>
            <a:off x="4673825" y="291035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7" name="Google Shape;267;p22"/>
          <p:cNvSpPr txBox="1"/>
          <p:nvPr>
            <p:ph idx="6" type="subTitle"/>
          </p:nvPr>
        </p:nvSpPr>
        <p:spPr>
          <a:xfrm>
            <a:off x="4673825" y="333590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8" name="Google Shape;268;p22"/>
          <p:cNvSpPr txBox="1"/>
          <p:nvPr>
            <p:ph idx="7" type="subTitle"/>
          </p:nvPr>
        </p:nvSpPr>
        <p:spPr>
          <a:xfrm>
            <a:off x="2693525" y="291035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9" name="Google Shape;269;p22"/>
          <p:cNvSpPr txBox="1"/>
          <p:nvPr>
            <p:ph idx="8" type="subTitle"/>
          </p:nvPr>
        </p:nvSpPr>
        <p:spPr>
          <a:xfrm>
            <a:off x="2693525" y="333590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_1_1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2" name="Google Shape;272;p23"/>
          <p:cNvSpPr/>
          <p:nvPr/>
        </p:nvSpPr>
        <p:spPr>
          <a:xfrm flipH="1" rot="10800000">
            <a:off x="261865" y="263963"/>
            <a:ext cx="713385" cy="832007"/>
          </a:xfrm>
          <a:custGeom>
            <a:rect b="b" l="l" r="r" t="t"/>
            <a:pathLst>
              <a:path extrusionOk="0" h="11718" w="11940">
                <a:moveTo>
                  <a:pt x="0" y="0"/>
                </a:moveTo>
                <a:lnTo>
                  <a:pt x="0" y="11718"/>
                </a:lnTo>
                <a:lnTo>
                  <a:pt x="11940" y="11718"/>
                </a:lnTo>
                <a:lnTo>
                  <a:pt x="11940" y="9121"/>
                </a:lnTo>
                <a:lnTo>
                  <a:pt x="1837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endParaRPr/>
          </a:p>
        </p:txBody>
      </p:sp>
      <p:sp>
        <p:nvSpPr>
          <p:cNvPr id="273" name="Google Shape;273;p23"/>
          <p:cNvSpPr/>
          <p:nvPr/>
        </p:nvSpPr>
        <p:spPr>
          <a:xfrm rot="10800000">
            <a:off x="330882" y="343843"/>
            <a:ext cx="151200" cy="417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3"/>
          <p:cNvSpPr/>
          <p:nvPr/>
        </p:nvSpPr>
        <p:spPr>
          <a:xfrm rot="10800000">
            <a:off x="302293" y="1604930"/>
            <a:ext cx="100500" cy="1005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/>
          <p:nvPr/>
        </p:nvSpPr>
        <p:spPr>
          <a:xfrm rot="10800000">
            <a:off x="302293" y="1268343"/>
            <a:ext cx="100500" cy="1005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/>
          <p:nvPr/>
        </p:nvSpPr>
        <p:spPr>
          <a:xfrm rot="10800000">
            <a:off x="302293" y="1436630"/>
            <a:ext cx="100500" cy="1005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3"/>
          <p:cNvSpPr/>
          <p:nvPr/>
        </p:nvSpPr>
        <p:spPr>
          <a:xfrm flipH="1" rot="5400000">
            <a:off x="8132868" y="3223543"/>
            <a:ext cx="1885955" cy="3097748"/>
          </a:xfrm>
          <a:custGeom>
            <a:rect b="b" l="l" r="r" t="t"/>
            <a:pathLst>
              <a:path extrusionOk="0" h="48169" w="29326">
                <a:moveTo>
                  <a:pt x="2977" y="0"/>
                </a:moveTo>
                <a:cubicBezTo>
                  <a:pt x="1330" y="0"/>
                  <a:pt x="0" y="1362"/>
                  <a:pt x="0" y="3009"/>
                </a:cubicBezTo>
                <a:lnTo>
                  <a:pt x="0" y="34931"/>
                </a:lnTo>
                <a:lnTo>
                  <a:pt x="0" y="45160"/>
                </a:lnTo>
                <a:cubicBezTo>
                  <a:pt x="0" y="46807"/>
                  <a:pt x="1330" y="48169"/>
                  <a:pt x="2977" y="48169"/>
                </a:cubicBezTo>
                <a:lnTo>
                  <a:pt x="16120" y="48169"/>
                </a:lnTo>
                <a:cubicBezTo>
                  <a:pt x="17766" y="48169"/>
                  <a:pt x="19097" y="46807"/>
                  <a:pt x="19097" y="45160"/>
                </a:cubicBezTo>
                <a:lnTo>
                  <a:pt x="19097" y="41107"/>
                </a:lnTo>
                <a:cubicBezTo>
                  <a:pt x="19097" y="39333"/>
                  <a:pt x="20522" y="37908"/>
                  <a:pt x="22295" y="37908"/>
                </a:cubicBezTo>
                <a:lnTo>
                  <a:pt x="26317" y="37908"/>
                </a:lnTo>
                <a:cubicBezTo>
                  <a:pt x="27964" y="37908"/>
                  <a:pt x="29326" y="36546"/>
                  <a:pt x="29326" y="34931"/>
                </a:cubicBezTo>
                <a:lnTo>
                  <a:pt x="29326" y="3009"/>
                </a:lnTo>
                <a:cubicBezTo>
                  <a:pt x="29326" y="1362"/>
                  <a:pt x="27964" y="0"/>
                  <a:pt x="26317" y="0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23"/>
          <p:cNvCxnSpPr/>
          <p:nvPr/>
        </p:nvCxnSpPr>
        <p:spPr>
          <a:xfrm rot="10800000">
            <a:off x="8531450" y="4486250"/>
            <a:ext cx="0" cy="462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23"/>
          <p:cNvSpPr txBox="1"/>
          <p:nvPr/>
        </p:nvSpPr>
        <p:spPr>
          <a:xfrm>
            <a:off x="8122850" y="4089925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UP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0" name="Google Shape;280;p23"/>
          <p:cNvSpPr txBox="1"/>
          <p:nvPr>
            <p:ph idx="1" type="subTitle"/>
          </p:nvPr>
        </p:nvSpPr>
        <p:spPr>
          <a:xfrm>
            <a:off x="1151438" y="1705425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2" type="subTitle"/>
          </p:nvPr>
        </p:nvSpPr>
        <p:spPr>
          <a:xfrm>
            <a:off x="1151438" y="2130976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2" name="Google Shape;282;p23"/>
          <p:cNvSpPr txBox="1"/>
          <p:nvPr>
            <p:ph idx="3" type="subTitle"/>
          </p:nvPr>
        </p:nvSpPr>
        <p:spPr>
          <a:xfrm>
            <a:off x="1151438" y="316340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3" name="Google Shape;283;p23"/>
          <p:cNvSpPr txBox="1"/>
          <p:nvPr>
            <p:ph idx="4" type="subTitle"/>
          </p:nvPr>
        </p:nvSpPr>
        <p:spPr>
          <a:xfrm>
            <a:off x="1151438" y="358895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4" name="Google Shape;284;p23"/>
          <p:cNvSpPr txBox="1"/>
          <p:nvPr>
            <p:ph idx="5" type="subTitle"/>
          </p:nvPr>
        </p:nvSpPr>
        <p:spPr>
          <a:xfrm>
            <a:off x="6215938" y="1705425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5" name="Google Shape;285;p23"/>
          <p:cNvSpPr txBox="1"/>
          <p:nvPr>
            <p:ph idx="6" type="subTitle"/>
          </p:nvPr>
        </p:nvSpPr>
        <p:spPr>
          <a:xfrm>
            <a:off x="6215938" y="2130976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6" name="Google Shape;286;p23"/>
          <p:cNvSpPr txBox="1"/>
          <p:nvPr>
            <p:ph idx="7" type="subTitle"/>
          </p:nvPr>
        </p:nvSpPr>
        <p:spPr>
          <a:xfrm>
            <a:off x="6215938" y="316340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7" name="Google Shape;287;p23"/>
          <p:cNvSpPr txBox="1"/>
          <p:nvPr>
            <p:ph idx="8" type="subTitle"/>
          </p:nvPr>
        </p:nvSpPr>
        <p:spPr>
          <a:xfrm>
            <a:off x="6215938" y="358895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8" name="Google Shape;288;p23"/>
          <p:cNvSpPr txBox="1"/>
          <p:nvPr>
            <p:ph idx="9" type="subTitle"/>
          </p:nvPr>
        </p:nvSpPr>
        <p:spPr>
          <a:xfrm>
            <a:off x="3683688" y="1705425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13" type="subTitle"/>
          </p:nvPr>
        </p:nvSpPr>
        <p:spPr>
          <a:xfrm>
            <a:off x="3683688" y="2130976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90" name="Google Shape;290;p23"/>
          <p:cNvSpPr txBox="1"/>
          <p:nvPr>
            <p:ph idx="14" type="subTitle"/>
          </p:nvPr>
        </p:nvSpPr>
        <p:spPr>
          <a:xfrm>
            <a:off x="3683688" y="316340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91" name="Google Shape;291;p23"/>
          <p:cNvSpPr txBox="1"/>
          <p:nvPr>
            <p:ph idx="15" type="subTitle"/>
          </p:nvPr>
        </p:nvSpPr>
        <p:spPr>
          <a:xfrm>
            <a:off x="3683688" y="358895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_1_1_1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713225" y="1626075"/>
            <a:ext cx="3592800" cy="11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8100"/>
              <a:buNone/>
              <a:defRPr sz="8100"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8100"/>
              <a:buNone/>
              <a:defRPr sz="8100"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8100"/>
              <a:buNone/>
              <a:defRPr sz="8100"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8100"/>
              <a:buNone/>
              <a:defRPr sz="8100"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8100"/>
              <a:buNone/>
              <a:defRPr sz="8100"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8100"/>
              <a:buNone/>
              <a:defRPr sz="8100"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8100"/>
              <a:buNone/>
              <a:defRPr sz="8100"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8100"/>
              <a:buNone/>
              <a:defRPr sz="81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4" name="Google Shape;294;p24"/>
          <p:cNvSpPr/>
          <p:nvPr/>
        </p:nvSpPr>
        <p:spPr>
          <a:xfrm flipH="1">
            <a:off x="5110975" y="834300"/>
            <a:ext cx="3319800" cy="3474900"/>
          </a:xfrm>
          <a:prstGeom prst="snip1Rect">
            <a:avLst>
              <a:gd fmla="val 20843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"/>
          <p:cNvSpPr/>
          <p:nvPr/>
        </p:nvSpPr>
        <p:spPr>
          <a:xfrm flipH="1" rot="10800000">
            <a:off x="905828" y="-19"/>
            <a:ext cx="39" cy="1031685"/>
          </a:xfrm>
          <a:custGeom>
            <a:rect b="b" l="l" r="r" t="t"/>
            <a:pathLst>
              <a:path extrusionOk="0" fill="none" h="26374" w="1">
                <a:moveTo>
                  <a:pt x="1" y="1"/>
                </a:moveTo>
                <a:lnTo>
                  <a:pt x="1" y="26374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"/>
          <p:cNvSpPr/>
          <p:nvPr/>
        </p:nvSpPr>
        <p:spPr>
          <a:xfrm flipH="1" rot="10800000">
            <a:off x="1305222" y="-24"/>
            <a:ext cx="39" cy="78000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"/>
          <p:cNvSpPr/>
          <p:nvPr/>
        </p:nvSpPr>
        <p:spPr>
          <a:xfrm flipH="1" rot="10800000">
            <a:off x="1704616" y="-24"/>
            <a:ext cx="39" cy="78000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 flipH="1" rot="10800000">
            <a:off x="840736" y="1037888"/>
            <a:ext cx="129010" cy="130222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 flipH="1" rot="10800000">
            <a:off x="1240130" y="778690"/>
            <a:ext cx="130261" cy="130261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"/>
          <p:cNvSpPr/>
          <p:nvPr/>
        </p:nvSpPr>
        <p:spPr>
          <a:xfrm flipH="1" rot="10800000">
            <a:off x="1639523" y="778690"/>
            <a:ext cx="130261" cy="130261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93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93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 flipH="1" rot="10800000">
            <a:off x="2098053" y="-19"/>
            <a:ext cx="39" cy="1031685"/>
          </a:xfrm>
          <a:custGeom>
            <a:rect b="b" l="l" r="r" t="t"/>
            <a:pathLst>
              <a:path extrusionOk="0" fill="none" h="26374" w="1">
                <a:moveTo>
                  <a:pt x="1" y="1"/>
                </a:moveTo>
                <a:lnTo>
                  <a:pt x="1" y="26374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 flipH="1" rot="10800000">
            <a:off x="2497447" y="-24"/>
            <a:ext cx="39" cy="78000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"/>
          <p:cNvSpPr/>
          <p:nvPr/>
        </p:nvSpPr>
        <p:spPr>
          <a:xfrm flipH="1" rot="10800000">
            <a:off x="2896841" y="-24"/>
            <a:ext cx="39" cy="78000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 flipH="1" rot="10800000">
            <a:off x="2032961" y="1037888"/>
            <a:ext cx="129010" cy="130222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/>
          <p:nvPr/>
        </p:nvSpPr>
        <p:spPr>
          <a:xfrm flipH="1" rot="10800000">
            <a:off x="2432355" y="778690"/>
            <a:ext cx="130261" cy="130261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 flipH="1" rot="10800000">
            <a:off x="2831748" y="778690"/>
            <a:ext cx="130261" cy="130261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93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93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idx="1" type="subTitle"/>
          </p:nvPr>
        </p:nvSpPr>
        <p:spPr>
          <a:xfrm>
            <a:off x="5337475" y="1677675"/>
            <a:ext cx="28668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subTitle"/>
          </p:nvPr>
        </p:nvSpPr>
        <p:spPr>
          <a:xfrm>
            <a:off x="5337475" y="3661950"/>
            <a:ext cx="2866800" cy="3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9" name="Google Shape;309;p24"/>
          <p:cNvSpPr txBox="1"/>
          <p:nvPr/>
        </p:nvSpPr>
        <p:spPr>
          <a:xfrm>
            <a:off x="5337475" y="2669813"/>
            <a:ext cx="28668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300">
                <a:solidFill>
                  <a:srgbClr val="FFFFFF"/>
                </a:solidFill>
                <a:uFill>
                  <a:noFill/>
                </a:uFill>
                <a:latin typeface="Raleway SemiBold"/>
                <a:ea typeface="Raleway SemiBold"/>
                <a:cs typeface="Raleway SemiBold"/>
                <a:sym typeface="Raleway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" sz="1300">
                <a:solidFill>
                  <a:srgbClr val="FFFFFF"/>
                </a:solidFill>
                <a:uFill>
                  <a:noFill/>
                </a:uFill>
                <a:latin typeface="Raleway SemiBold"/>
                <a:ea typeface="Raleway SemiBold"/>
                <a:cs typeface="Raleway SemiBold"/>
                <a:sym typeface="Raleway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300">
                <a:solidFill>
                  <a:srgbClr val="FFFFFF"/>
                </a:solidFill>
                <a:uFill>
                  <a:noFill/>
                </a:uFill>
                <a:latin typeface="Raleway SemiBold"/>
                <a:ea typeface="Raleway SemiBold"/>
                <a:cs typeface="Raleway SemiBold"/>
                <a:sym typeface="Raleway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/>
          <p:nvPr/>
        </p:nvSpPr>
        <p:spPr>
          <a:xfrm>
            <a:off x="8262500" y="4261000"/>
            <a:ext cx="52275" cy="51475"/>
          </a:xfrm>
          <a:custGeom>
            <a:rect b="b" l="l" r="r" t="t"/>
            <a:pathLst>
              <a:path extrusionOk="0" h="2059" w="2091">
                <a:moveTo>
                  <a:pt x="1046" y="0"/>
                </a:moveTo>
                <a:cubicBezTo>
                  <a:pt x="476" y="0"/>
                  <a:pt x="1" y="444"/>
                  <a:pt x="1" y="1014"/>
                </a:cubicBezTo>
                <a:cubicBezTo>
                  <a:pt x="1" y="1616"/>
                  <a:pt x="476" y="2059"/>
                  <a:pt x="1046" y="2059"/>
                </a:cubicBezTo>
                <a:cubicBezTo>
                  <a:pt x="1648" y="2059"/>
                  <a:pt x="2091" y="1616"/>
                  <a:pt x="2091" y="1014"/>
                </a:cubicBezTo>
                <a:cubicBezTo>
                  <a:pt x="2091" y="444"/>
                  <a:pt x="1648" y="0"/>
                  <a:pt x="1046" y="0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5"/>
          <p:cNvSpPr/>
          <p:nvPr/>
        </p:nvSpPr>
        <p:spPr>
          <a:xfrm>
            <a:off x="8667075" y="4261000"/>
            <a:ext cx="52275" cy="51475"/>
          </a:xfrm>
          <a:custGeom>
            <a:rect b="b" l="l" r="r" t="t"/>
            <a:pathLst>
              <a:path extrusionOk="0" h="2059" w="2091">
                <a:moveTo>
                  <a:pt x="1046" y="0"/>
                </a:moveTo>
                <a:cubicBezTo>
                  <a:pt x="476" y="0"/>
                  <a:pt x="1" y="444"/>
                  <a:pt x="1" y="1014"/>
                </a:cubicBezTo>
                <a:cubicBezTo>
                  <a:pt x="1" y="1616"/>
                  <a:pt x="476" y="2059"/>
                  <a:pt x="1046" y="2059"/>
                </a:cubicBezTo>
                <a:cubicBezTo>
                  <a:pt x="1616" y="2059"/>
                  <a:pt x="2091" y="1616"/>
                  <a:pt x="2091" y="1014"/>
                </a:cubicBezTo>
                <a:cubicBezTo>
                  <a:pt x="2091" y="444"/>
                  <a:pt x="1616" y="0"/>
                  <a:pt x="1046" y="0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/>
          <p:nvPr/>
        </p:nvSpPr>
        <p:spPr>
          <a:xfrm>
            <a:off x="8532475" y="4261000"/>
            <a:ext cx="52300" cy="51475"/>
          </a:xfrm>
          <a:custGeom>
            <a:rect b="b" l="l" r="r" t="t"/>
            <a:pathLst>
              <a:path extrusionOk="0" h="2059" w="2092">
                <a:moveTo>
                  <a:pt x="1046" y="0"/>
                </a:moveTo>
                <a:cubicBezTo>
                  <a:pt x="444" y="0"/>
                  <a:pt x="1" y="444"/>
                  <a:pt x="1" y="1014"/>
                </a:cubicBezTo>
                <a:cubicBezTo>
                  <a:pt x="1" y="1616"/>
                  <a:pt x="444" y="2059"/>
                  <a:pt x="1046" y="2059"/>
                </a:cubicBezTo>
                <a:cubicBezTo>
                  <a:pt x="1616" y="2059"/>
                  <a:pt x="2091" y="1616"/>
                  <a:pt x="2091" y="1014"/>
                </a:cubicBezTo>
                <a:cubicBezTo>
                  <a:pt x="2091" y="444"/>
                  <a:pt x="1616" y="0"/>
                  <a:pt x="1046" y="0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"/>
          <p:cNvSpPr/>
          <p:nvPr/>
        </p:nvSpPr>
        <p:spPr>
          <a:xfrm>
            <a:off x="8397900" y="4261000"/>
            <a:ext cx="51475" cy="51475"/>
          </a:xfrm>
          <a:custGeom>
            <a:rect b="b" l="l" r="r" t="t"/>
            <a:pathLst>
              <a:path extrusionOk="0" h="2059" w="2059">
                <a:moveTo>
                  <a:pt x="1014" y="0"/>
                </a:moveTo>
                <a:cubicBezTo>
                  <a:pt x="444" y="0"/>
                  <a:pt x="0" y="444"/>
                  <a:pt x="0" y="1014"/>
                </a:cubicBezTo>
                <a:cubicBezTo>
                  <a:pt x="0" y="1616"/>
                  <a:pt x="444" y="2059"/>
                  <a:pt x="1014" y="2059"/>
                </a:cubicBezTo>
                <a:cubicBezTo>
                  <a:pt x="1615" y="2059"/>
                  <a:pt x="2059" y="1616"/>
                  <a:pt x="2059" y="1014"/>
                </a:cubicBezTo>
                <a:cubicBezTo>
                  <a:pt x="2059" y="444"/>
                  <a:pt x="1615" y="0"/>
                  <a:pt x="1014" y="0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>
            <a:off x="7580825" y="4200425"/>
            <a:ext cx="1356250" cy="731975"/>
          </a:xfrm>
          <a:custGeom>
            <a:rect b="b" l="l" r="r" t="t"/>
            <a:pathLst>
              <a:path extrusionOk="0" h="29279" w="54250">
                <a:moveTo>
                  <a:pt x="51303" y="0"/>
                </a:moveTo>
                <a:cubicBezTo>
                  <a:pt x="50323" y="0"/>
                  <a:pt x="49339" y="477"/>
                  <a:pt x="48771" y="1537"/>
                </a:cubicBezTo>
                <a:lnTo>
                  <a:pt x="48708" y="1632"/>
                </a:lnTo>
                <a:cubicBezTo>
                  <a:pt x="48486" y="2043"/>
                  <a:pt x="48359" y="2518"/>
                  <a:pt x="48359" y="3025"/>
                </a:cubicBezTo>
                <a:lnTo>
                  <a:pt x="48359" y="20538"/>
                </a:lnTo>
                <a:cubicBezTo>
                  <a:pt x="48359" y="22153"/>
                  <a:pt x="47061" y="23452"/>
                  <a:pt x="45446" y="23452"/>
                </a:cubicBezTo>
                <a:lnTo>
                  <a:pt x="3801" y="23452"/>
                </a:lnTo>
                <a:cubicBezTo>
                  <a:pt x="2883" y="23452"/>
                  <a:pt x="2027" y="23863"/>
                  <a:pt x="1489" y="24592"/>
                </a:cubicBezTo>
                <a:cubicBezTo>
                  <a:pt x="1" y="26492"/>
                  <a:pt x="1394" y="29279"/>
                  <a:pt x="3801" y="29279"/>
                </a:cubicBezTo>
                <a:lnTo>
                  <a:pt x="48011" y="29279"/>
                </a:lnTo>
                <a:cubicBezTo>
                  <a:pt x="48803" y="29279"/>
                  <a:pt x="49563" y="28930"/>
                  <a:pt x="50133" y="28360"/>
                </a:cubicBezTo>
                <a:lnTo>
                  <a:pt x="53426" y="24845"/>
                </a:lnTo>
                <a:cubicBezTo>
                  <a:pt x="53965" y="24307"/>
                  <a:pt x="54250" y="23610"/>
                  <a:pt x="54250" y="22850"/>
                </a:cubicBezTo>
                <a:lnTo>
                  <a:pt x="54250" y="2899"/>
                </a:lnTo>
                <a:cubicBezTo>
                  <a:pt x="54250" y="1088"/>
                  <a:pt x="52782" y="0"/>
                  <a:pt x="51303" y="0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5"/>
          <p:cNvSpPr/>
          <p:nvPr/>
        </p:nvSpPr>
        <p:spPr>
          <a:xfrm>
            <a:off x="8395525" y="4383725"/>
            <a:ext cx="25350" cy="317500"/>
          </a:xfrm>
          <a:custGeom>
            <a:rect b="b" l="l" r="r" t="t"/>
            <a:pathLst>
              <a:path extrusionOk="0" h="12700" w="1014">
                <a:moveTo>
                  <a:pt x="0" y="0"/>
                </a:moveTo>
                <a:lnTo>
                  <a:pt x="0" y="12699"/>
                </a:lnTo>
                <a:lnTo>
                  <a:pt x="1014" y="12699"/>
                </a:lnTo>
                <a:lnTo>
                  <a:pt x="1014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5"/>
          <p:cNvSpPr/>
          <p:nvPr/>
        </p:nvSpPr>
        <p:spPr>
          <a:xfrm>
            <a:off x="8451725" y="4383725"/>
            <a:ext cx="25375" cy="317500"/>
          </a:xfrm>
          <a:custGeom>
            <a:rect b="b" l="l" r="r" t="t"/>
            <a:pathLst>
              <a:path extrusionOk="0" h="12700" w="1015">
                <a:moveTo>
                  <a:pt x="1" y="0"/>
                </a:moveTo>
                <a:lnTo>
                  <a:pt x="1" y="12699"/>
                </a:lnTo>
                <a:lnTo>
                  <a:pt x="1014" y="12699"/>
                </a:lnTo>
                <a:lnTo>
                  <a:pt x="1014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5"/>
          <p:cNvSpPr/>
          <p:nvPr/>
        </p:nvSpPr>
        <p:spPr>
          <a:xfrm>
            <a:off x="8500025" y="4383725"/>
            <a:ext cx="26150" cy="317500"/>
          </a:xfrm>
          <a:custGeom>
            <a:rect b="b" l="l" r="r" t="t"/>
            <a:pathLst>
              <a:path extrusionOk="0" h="12700" w="1046">
                <a:moveTo>
                  <a:pt x="0" y="0"/>
                </a:moveTo>
                <a:lnTo>
                  <a:pt x="0" y="12699"/>
                </a:lnTo>
                <a:lnTo>
                  <a:pt x="1046" y="12699"/>
                </a:lnTo>
                <a:lnTo>
                  <a:pt x="1046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5"/>
          <p:cNvSpPr/>
          <p:nvPr/>
        </p:nvSpPr>
        <p:spPr>
          <a:xfrm>
            <a:off x="8557025" y="4383725"/>
            <a:ext cx="25375" cy="317500"/>
          </a:xfrm>
          <a:custGeom>
            <a:rect b="b" l="l" r="r" t="t"/>
            <a:pathLst>
              <a:path extrusionOk="0" h="12700" w="1015">
                <a:moveTo>
                  <a:pt x="1" y="0"/>
                </a:moveTo>
                <a:lnTo>
                  <a:pt x="1" y="12699"/>
                </a:lnTo>
                <a:lnTo>
                  <a:pt x="1014" y="12699"/>
                </a:lnTo>
                <a:lnTo>
                  <a:pt x="1014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8610075" y="4383725"/>
            <a:ext cx="25350" cy="317500"/>
          </a:xfrm>
          <a:custGeom>
            <a:rect b="b" l="l" r="r" t="t"/>
            <a:pathLst>
              <a:path extrusionOk="0" h="12700" w="1014">
                <a:moveTo>
                  <a:pt x="0" y="0"/>
                </a:moveTo>
                <a:lnTo>
                  <a:pt x="0" y="12699"/>
                </a:lnTo>
                <a:lnTo>
                  <a:pt x="1014" y="12699"/>
                </a:lnTo>
                <a:lnTo>
                  <a:pt x="1014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8666275" y="4383725"/>
            <a:ext cx="26175" cy="317500"/>
          </a:xfrm>
          <a:custGeom>
            <a:rect b="b" l="l" r="r" t="t"/>
            <a:pathLst>
              <a:path extrusionOk="0" h="12700" w="1047">
                <a:moveTo>
                  <a:pt x="1" y="0"/>
                </a:moveTo>
                <a:lnTo>
                  <a:pt x="1" y="12699"/>
                </a:lnTo>
                <a:lnTo>
                  <a:pt x="1046" y="12699"/>
                </a:lnTo>
                <a:lnTo>
                  <a:pt x="1046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"/>
          <p:cNvSpPr/>
          <p:nvPr/>
        </p:nvSpPr>
        <p:spPr>
          <a:xfrm>
            <a:off x="8715375" y="4383725"/>
            <a:ext cx="25350" cy="317500"/>
          </a:xfrm>
          <a:custGeom>
            <a:rect b="b" l="l" r="r" t="t"/>
            <a:pathLst>
              <a:path extrusionOk="0" h="12700" w="1014">
                <a:moveTo>
                  <a:pt x="0" y="0"/>
                </a:moveTo>
                <a:lnTo>
                  <a:pt x="0" y="12699"/>
                </a:lnTo>
                <a:lnTo>
                  <a:pt x="1014" y="12699"/>
                </a:lnTo>
                <a:lnTo>
                  <a:pt x="1014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8241125" y="4383725"/>
            <a:ext cx="25375" cy="317500"/>
          </a:xfrm>
          <a:custGeom>
            <a:rect b="b" l="l" r="r" t="t"/>
            <a:pathLst>
              <a:path extrusionOk="0" h="12700" w="1015">
                <a:moveTo>
                  <a:pt x="1" y="0"/>
                </a:moveTo>
                <a:lnTo>
                  <a:pt x="1" y="12699"/>
                </a:lnTo>
                <a:lnTo>
                  <a:pt x="1014" y="12699"/>
                </a:lnTo>
                <a:lnTo>
                  <a:pt x="1014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297350" y="4383725"/>
            <a:ext cx="26150" cy="317500"/>
          </a:xfrm>
          <a:custGeom>
            <a:rect b="b" l="l" r="r" t="t"/>
            <a:pathLst>
              <a:path extrusionOk="0" h="12700" w="1046">
                <a:moveTo>
                  <a:pt x="0" y="0"/>
                </a:moveTo>
                <a:lnTo>
                  <a:pt x="0" y="12699"/>
                </a:lnTo>
                <a:lnTo>
                  <a:pt x="1045" y="12699"/>
                </a:lnTo>
                <a:lnTo>
                  <a:pt x="1045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46425" y="4383725"/>
            <a:ext cx="25375" cy="317500"/>
          </a:xfrm>
          <a:custGeom>
            <a:rect b="b" l="l" r="r" t="t"/>
            <a:pathLst>
              <a:path extrusionOk="0" h="12700" w="1015">
                <a:moveTo>
                  <a:pt x="1" y="0"/>
                </a:moveTo>
                <a:lnTo>
                  <a:pt x="1" y="12699"/>
                </a:lnTo>
                <a:lnTo>
                  <a:pt x="1014" y="12699"/>
                </a:lnTo>
                <a:lnTo>
                  <a:pt x="1014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25"/>
          <p:cNvGrpSpPr/>
          <p:nvPr/>
        </p:nvGrpSpPr>
        <p:grpSpPr>
          <a:xfrm>
            <a:off x="713225" y="-6"/>
            <a:ext cx="778466" cy="978802"/>
            <a:chOff x="6890475" y="3863019"/>
            <a:chExt cx="778466" cy="978802"/>
          </a:xfrm>
        </p:grpSpPr>
        <p:sp>
          <p:nvSpPr>
            <p:cNvPr id="327" name="Google Shape;327;p25"/>
            <p:cNvSpPr/>
            <p:nvPr/>
          </p:nvSpPr>
          <p:spPr>
            <a:xfrm flipH="1" rot="10800000">
              <a:off x="6945016" y="3863019"/>
              <a:ext cx="33" cy="864474"/>
            </a:xfrm>
            <a:custGeom>
              <a:rect b="b" l="l" r="r" t="t"/>
              <a:pathLst>
                <a:path extrusionOk="0" fill="none" h="26374" w="1">
                  <a:moveTo>
                    <a:pt x="1" y="1"/>
                  </a:moveTo>
                  <a:lnTo>
                    <a:pt x="1" y="26374"/>
                  </a:lnTo>
                </a:path>
              </a:pathLst>
            </a:custGeom>
            <a:noFill/>
            <a:ln cap="flat" cmpd="sng" w="10400">
              <a:solidFill>
                <a:srgbClr val="000000"/>
              </a:solidFill>
              <a:prstDash val="solid"/>
              <a:miter lim="320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 flipH="1" rot="10800000">
              <a:off x="7279675" y="3863019"/>
              <a:ext cx="33" cy="653583"/>
            </a:xfrm>
            <a:custGeom>
              <a:rect b="b" l="l" r="r" t="t"/>
              <a:pathLst>
                <a:path extrusionOk="0" fill="none" h="19940" w="1">
                  <a:moveTo>
                    <a:pt x="1" y="0"/>
                  </a:moveTo>
                  <a:lnTo>
                    <a:pt x="1" y="19940"/>
                  </a:lnTo>
                </a:path>
              </a:pathLst>
            </a:custGeom>
            <a:noFill/>
            <a:ln cap="flat" cmpd="sng" w="10400">
              <a:solidFill>
                <a:srgbClr val="000000"/>
              </a:solidFill>
              <a:prstDash val="solid"/>
              <a:miter lim="320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 flipH="1" rot="10800000">
              <a:off x="7614333" y="3863019"/>
              <a:ext cx="33" cy="653583"/>
            </a:xfrm>
            <a:custGeom>
              <a:rect b="b" l="l" r="r" t="t"/>
              <a:pathLst>
                <a:path extrusionOk="0" fill="none" h="19940" w="1">
                  <a:moveTo>
                    <a:pt x="1" y="0"/>
                  </a:moveTo>
                  <a:lnTo>
                    <a:pt x="1" y="19940"/>
                  </a:lnTo>
                </a:path>
              </a:pathLst>
            </a:custGeom>
            <a:noFill/>
            <a:ln cap="flat" cmpd="sng" w="10400">
              <a:solidFill>
                <a:srgbClr val="000000"/>
              </a:solidFill>
              <a:prstDash val="solid"/>
              <a:miter lim="320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 flipH="1" rot="10800000">
              <a:off x="6890475" y="4732705"/>
              <a:ext cx="108100" cy="109116"/>
            </a:xfrm>
            <a:custGeom>
              <a:rect b="b" l="l" r="r" t="t"/>
              <a:pathLst>
                <a:path extrusionOk="0" fill="none" h="3329" w="3298">
                  <a:moveTo>
                    <a:pt x="3297" y="1665"/>
                  </a:moveTo>
                  <a:cubicBezTo>
                    <a:pt x="3297" y="2593"/>
                    <a:pt x="2561" y="3329"/>
                    <a:pt x="1665" y="3329"/>
                  </a:cubicBezTo>
                  <a:cubicBezTo>
                    <a:pt x="737" y="3329"/>
                    <a:pt x="1" y="2593"/>
                    <a:pt x="1" y="1665"/>
                  </a:cubicBezTo>
                  <a:cubicBezTo>
                    <a:pt x="1" y="768"/>
                    <a:pt x="737" y="0"/>
                    <a:pt x="1665" y="0"/>
                  </a:cubicBezTo>
                  <a:cubicBezTo>
                    <a:pt x="2561" y="0"/>
                    <a:pt x="3297" y="768"/>
                    <a:pt x="3297" y="1665"/>
                  </a:cubicBezTo>
                  <a:close/>
                </a:path>
              </a:pathLst>
            </a:custGeom>
            <a:noFill/>
            <a:ln cap="flat" cmpd="sng" w="10400">
              <a:solidFill>
                <a:srgbClr val="000000"/>
              </a:solidFill>
              <a:prstDash val="solid"/>
              <a:miter lim="320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 flipH="1" rot="10800000">
              <a:off x="7225133" y="4515521"/>
              <a:ext cx="109149" cy="109149"/>
            </a:xfrm>
            <a:custGeom>
              <a:rect b="b" l="l" r="r" t="t"/>
              <a:pathLst>
                <a:path extrusionOk="0" fill="none" h="3330" w="3330">
                  <a:moveTo>
                    <a:pt x="3329" y="1665"/>
                  </a:moveTo>
                  <a:cubicBezTo>
                    <a:pt x="3329" y="2593"/>
                    <a:pt x="2561" y="3329"/>
                    <a:pt x="1665" y="3329"/>
                  </a:cubicBezTo>
                  <a:cubicBezTo>
                    <a:pt x="737" y="3329"/>
                    <a:pt x="1" y="2593"/>
                    <a:pt x="1" y="1665"/>
                  </a:cubicBezTo>
                  <a:cubicBezTo>
                    <a:pt x="1" y="737"/>
                    <a:pt x="737" y="1"/>
                    <a:pt x="1665" y="1"/>
                  </a:cubicBezTo>
                  <a:cubicBezTo>
                    <a:pt x="2561" y="1"/>
                    <a:pt x="3329" y="737"/>
                    <a:pt x="3329" y="1665"/>
                  </a:cubicBezTo>
                  <a:close/>
                </a:path>
              </a:pathLst>
            </a:custGeom>
            <a:noFill/>
            <a:ln cap="flat" cmpd="sng" w="10400">
              <a:solidFill>
                <a:srgbClr val="000000"/>
              </a:solidFill>
              <a:prstDash val="solid"/>
              <a:miter lim="320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 flipH="1" rot="10800000">
              <a:off x="7559791" y="4515521"/>
              <a:ext cx="109149" cy="109149"/>
            </a:xfrm>
            <a:custGeom>
              <a:rect b="b" l="l" r="r" t="t"/>
              <a:pathLst>
                <a:path extrusionOk="0" fill="none" h="3330" w="3330">
                  <a:moveTo>
                    <a:pt x="3329" y="1665"/>
                  </a:moveTo>
                  <a:cubicBezTo>
                    <a:pt x="3329" y="2593"/>
                    <a:pt x="2593" y="3329"/>
                    <a:pt x="1665" y="3329"/>
                  </a:cubicBezTo>
                  <a:cubicBezTo>
                    <a:pt x="737" y="3329"/>
                    <a:pt x="1" y="2593"/>
                    <a:pt x="1" y="1665"/>
                  </a:cubicBezTo>
                  <a:cubicBezTo>
                    <a:pt x="1" y="737"/>
                    <a:pt x="737" y="1"/>
                    <a:pt x="1665" y="1"/>
                  </a:cubicBezTo>
                  <a:cubicBezTo>
                    <a:pt x="2593" y="1"/>
                    <a:pt x="3329" y="737"/>
                    <a:pt x="3329" y="1665"/>
                  </a:cubicBezTo>
                  <a:close/>
                </a:path>
              </a:pathLst>
            </a:custGeom>
            <a:noFill/>
            <a:ln cap="flat" cmpd="sng" w="10400">
              <a:solidFill>
                <a:srgbClr val="000000"/>
              </a:solidFill>
              <a:prstDash val="solid"/>
              <a:miter lim="320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6"/>
          <p:cNvGrpSpPr/>
          <p:nvPr/>
        </p:nvGrpSpPr>
        <p:grpSpPr>
          <a:xfrm flipH="1" rot="5400000">
            <a:off x="-137900" y="481300"/>
            <a:ext cx="1356250" cy="731975"/>
            <a:chOff x="4518975" y="2134625"/>
            <a:chExt cx="1356250" cy="731975"/>
          </a:xfrm>
        </p:grpSpPr>
        <p:sp>
          <p:nvSpPr>
            <p:cNvPr id="335" name="Google Shape;335;p26"/>
            <p:cNvSpPr/>
            <p:nvPr/>
          </p:nvSpPr>
          <p:spPr>
            <a:xfrm>
              <a:off x="5200650" y="2195200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48" y="2059"/>
                    <a:pt x="2091" y="1616"/>
                    <a:pt x="2091" y="1014"/>
                  </a:cubicBezTo>
                  <a:cubicBezTo>
                    <a:pt x="2091" y="444"/>
                    <a:pt x="1648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5605225" y="2195200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5470625" y="2195200"/>
              <a:ext cx="52300" cy="51475"/>
            </a:xfrm>
            <a:custGeom>
              <a:rect b="b" l="l" r="r" t="t"/>
              <a:pathLst>
                <a:path extrusionOk="0" h="2059" w="2092">
                  <a:moveTo>
                    <a:pt x="1046" y="0"/>
                  </a:moveTo>
                  <a:cubicBezTo>
                    <a:pt x="444" y="0"/>
                    <a:pt x="1" y="444"/>
                    <a:pt x="1" y="1014"/>
                  </a:cubicBezTo>
                  <a:cubicBezTo>
                    <a:pt x="1" y="1616"/>
                    <a:pt x="444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336050" y="2195200"/>
              <a:ext cx="51475" cy="51475"/>
            </a:xfrm>
            <a:custGeom>
              <a:rect b="b" l="l" r="r" t="t"/>
              <a:pathLst>
                <a:path extrusionOk="0" h="2059" w="2059">
                  <a:moveTo>
                    <a:pt x="1014" y="0"/>
                  </a:moveTo>
                  <a:cubicBezTo>
                    <a:pt x="444" y="0"/>
                    <a:pt x="0" y="444"/>
                    <a:pt x="0" y="1014"/>
                  </a:cubicBezTo>
                  <a:cubicBezTo>
                    <a:pt x="0" y="1616"/>
                    <a:pt x="444" y="2059"/>
                    <a:pt x="1014" y="2059"/>
                  </a:cubicBezTo>
                  <a:cubicBezTo>
                    <a:pt x="1615" y="2059"/>
                    <a:pt x="2059" y="1616"/>
                    <a:pt x="2059" y="1014"/>
                  </a:cubicBezTo>
                  <a:cubicBezTo>
                    <a:pt x="2059" y="444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4518975" y="2134625"/>
              <a:ext cx="1356250" cy="731975"/>
            </a:xfrm>
            <a:custGeom>
              <a:rect b="b" l="l" r="r" t="t"/>
              <a:pathLst>
                <a:path extrusionOk="0" h="29279" w="54250">
                  <a:moveTo>
                    <a:pt x="51303" y="0"/>
                  </a:moveTo>
                  <a:cubicBezTo>
                    <a:pt x="50323" y="0"/>
                    <a:pt x="49339" y="477"/>
                    <a:pt x="48771" y="1537"/>
                  </a:cubicBezTo>
                  <a:lnTo>
                    <a:pt x="48708" y="1632"/>
                  </a:lnTo>
                  <a:cubicBezTo>
                    <a:pt x="48486" y="2043"/>
                    <a:pt x="48359" y="2518"/>
                    <a:pt x="48359" y="3025"/>
                  </a:cubicBezTo>
                  <a:lnTo>
                    <a:pt x="48359" y="20538"/>
                  </a:lnTo>
                  <a:cubicBezTo>
                    <a:pt x="48359" y="22153"/>
                    <a:pt x="47061" y="23452"/>
                    <a:pt x="45446" y="23452"/>
                  </a:cubicBezTo>
                  <a:lnTo>
                    <a:pt x="3801" y="23452"/>
                  </a:lnTo>
                  <a:cubicBezTo>
                    <a:pt x="2883" y="23452"/>
                    <a:pt x="2027" y="23863"/>
                    <a:pt x="1489" y="24592"/>
                  </a:cubicBezTo>
                  <a:cubicBezTo>
                    <a:pt x="1" y="26492"/>
                    <a:pt x="1394" y="29279"/>
                    <a:pt x="3801" y="29279"/>
                  </a:cubicBezTo>
                  <a:lnTo>
                    <a:pt x="48011" y="29279"/>
                  </a:lnTo>
                  <a:cubicBezTo>
                    <a:pt x="48803" y="29279"/>
                    <a:pt x="49563" y="28930"/>
                    <a:pt x="50133" y="28360"/>
                  </a:cubicBezTo>
                  <a:lnTo>
                    <a:pt x="53426" y="24845"/>
                  </a:lnTo>
                  <a:cubicBezTo>
                    <a:pt x="53965" y="24307"/>
                    <a:pt x="54250" y="23610"/>
                    <a:pt x="54250" y="22850"/>
                  </a:cubicBezTo>
                  <a:lnTo>
                    <a:pt x="54250" y="2899"/>
                  </a:lnTo>
                  <a:cubicBezTo>
                    <a:pt x="54250" y="1088"/>
                    <a:pt x="52782" y="0"/>
                    <a:pt x="51303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533367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53898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5438175" y="2317925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54951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554822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5604425" y="2317925"/>
              <a:ext cx="26175" cy="317500"/>
            </a:xfrm>
            <a:custGeom>
              <a:rect b="b" l="l" r="r" t="t"/>
              <a:pathLst>
                <a:path extrusionOk="0" h="12700" w="1047">
                  <a:moveTo>
                    <a:pt x="1" y="0"/>
                  </a:moveTo>
                  <a:lnTo>
                    <a:pt x="1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565352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51792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5235500" y="2317925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5" y="12699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52845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26"/>
          <p:cNvSpPr/>
          <p:nvPr/>
        </p:nvSpPr>
        <p:spPr>
          <a:xfrm rot="-5400000">
            <a:off x="8076175" y="-312950"/>
            <a:ext cx="709200" cy="2414100"/>
          </a:xfrm>
          <a:prstGeom prst="snip2SameRect">
            <a:avLst>
              <a:gd fmla="val 23759" name="adj1"/>
              <a:gd fmla="val 0" name="adj2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rot="10800000">
            <a:off x="8295425" y="894100"/>
            <a:ext cx="668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6"/>
          <p:cNvSpPr txBox="1"/>
          <p:nvPr/>
        </p:nvSpPr>
        <p:spPr>
          <a:xfrm>
            <a:off x="7478235" y="693996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LEFT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 rot="5400000">
            <a:off x="-857375" y="-1442800"/>
            <a:ext cx="3261000" cy="1712700"/>
          </a:xfrm>
          <a:prstGeom prst="snip1Rect">
            <a:avLst>
              <a:gd fmla="val 37366" name="adj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720000" y="1215750"/>
            <a:ext cx="7717500" cy="3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44" name="Google Shape;44;p4"/>
          <p:cNvGrpSpPr/>
          <p:nvPr/>
        </p:nvGrpSpPr>
        <p:grpSpPr>
          <a:xfrm>
            <a:off x="7879083" y="625394"/>
            <a:ext cx="1880783" cy="443807"/>
            <a:chOff x="7879083" y="625394"/>
            <a:chExt cx="1880783" cy="443807"/>
          </a:xfrm>
        </p:grpSpPr>
        <p:sp>
          <p:nvSpPr>
            <p:cNvPr id="45" name="Google Shape;45;p4"/>
            <p:cNvSpPr/>
            <p:nvPr/>
          </p:nvSpPr>
          <p:spPr>
            <a:xfrm flipH="1" rot="-5400000">
              <a:off x="8857826" y="-189686"/>
              <a:ext cx="33" cy="1739299"/>
            </a:xfrm>
            <a:custGeom>
              <a:rect b="b" l="l" r="r" t="t"/>
              <a:pathLst>
                <a:path extrusionOk="0" fill="none" h="26374" w="1">
                  <a:moveTo>
                    <a:pt x="1" y="1"/>
                  </a:moveTo>
                  <a:lnTo>
                    <a:pt x="1" y="26374"/>
                  </a:lnTo>
                </a:path>
              </a:pathLst>
            </a:custGeom>
            <a:noFill/>
            <a:ln cap="flat" cmpd="sng" w="10400">
              <a:solidFill>
                <a:srgbClr val="000000"/>
              </a:solidFill>
              <a:prstDash val="solid"/>
              <a:miter lim="320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 rot="-5400000">
              <a:off x="8982613" y="237370"/>
              <a:ext cx="33" cy="1554473"/>
            </a:xfrm>
            <a:custGeom>
              <a:rect b="b" l="l" r="r" t="t"/>
              <a:pathLst>
                <a:path extrusionOk="0" fill="none" h="19940" w="1">
                  <a:moveTo>
                    <a:pt x="1" y="0"/>
                  </a:moveTo>
                  <a:lnTo>
                    <a:pt x="1" y="19940"/>
                  </a:lnTo>
                </a:path>
              </a:pathLst>
            </a:custGeom>
            <a:noFill/>
            <a:ln cap="flat" cmpd="sng" w="10400">
              <a:solidFill>
                <a:srgbClr val="000000"/>
              </a:solidFill>
              <a:prstDash val="solid"/>
              <a:miter lim="320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flipH="1" rot="-5400000">
              <a:off x="7879591" y="624886"/>
              <a:ext cx="108100" cy="109116"/>
            </a:xfrm>
            <a:custGeom>
              <a:rect b="b" l="l" r="r" t="t"/>
              <a:pathLst>
                <a:path extrusionOk="0" fill="none" h="3329" w="3298">
                  <a:moveTo>
                    <a:pt x="3297" y="1665"/>
                  </a:moveTo>
                  <a:cubicBezTo>
                    <a:pt x="3297" y="2593"/>
                    <a:pt x="2561" y="3329"/>
                    <a:pt x="1665" y="3329"/>
                  </a:cubicBezTo>
                  <a:cubicBezTo>
                    <a:pt x="737" y="3329"/>
                    <a:pt x="1" y="2593"/>
                    <a:pt x="1" y="1665"/>
                  </a:cubicBezTo>
                  <a:cubicBezTo>
                    <a:pt x="1" y="768"/>
                    <a:pt x="737" y="0"/>
                    <a:pt x="1665" y="0"/>
                  </a:cubicBezTo>
                  <a:cubicBezTo>
                    <a:pt x="2561" y="0"/>
                    <a:pt x="3297" y="768"/>
                    <a:pt x="3297" y="1665"/>
                  </a:cubicBezTo>
                  <a:close/>
                </a:path>
              </a:pathLst>
            </a:custGeom>
            <a:noFill/>
            <a:ln cap="flat" cmpd="sng" w="10400">
              <a:solidFill>
                <a:srgbClr val="000000"/>
              </a:solidFill>
              <a:prstDash val="solid"/>
              <a:miter lim="320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 rot="-5400000">
              <a:off x="8096234" y="960053"/>
              <a:ext cx="109149" cy="109149"/>
            </a:xfrm>
            <a:custGeom>
              <a:rect b="b" l="l" r="r" t="t"/>
              <a:pathLst>
                <a:path extrusionOk="0" fill="none" h="3330" w="3330">
                  <a:moveTo>
                    <a:pt x="3329" y="1665"/>
                  </a:moveTo>
                  <a:cubicBezTo>
                    <a:pt x="3329" y="2593"/>
                    <a:pt x="2561" y="3329"/>
                    <a:pt x="1665" y="3329"/>
                  </a:cubicBezTo>
                  <a:cubicBezTo>
                    <a:pt x="737" y="3329"/>
                    <a:pt x="1" y="2593"/>
                    <a:pt x="1" y="1665"/>
                  </a:cubicBezTo>
                  <a:cubicBezTo>
                    <a:pt x="1" y="737"/>
                    <a:pt x="737" y="1"/>
                    <a:pt x="1665" y="1"/>
                  </a:cubicBezTo>
                  <a:cubicBezTo>
                    <a:pt x="2561" y="1"/>
                    <a:pt x="3329" y="737"/>
                    <a:pt x="3329" y="1665"/>
                  </a:cubicBezTo>
                  <a:close/>
                </a:path>
              </a:pathLst>
            </a:custGeom>
            <a:noFill/>
            <a:ln cap="flat" cmpd="sng" w="10400">
              <a:solidFill>
                <a:srgbClr val="000000"/>
              </a:solidFill>
              <a:prstDash val="solid"/>
              <a:miter lim="320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713225" y="1347575"/>
            <a:ext cx="3319800" cy="3164400"/>
          </a:xfrm>
          <a:prstGeom prst="snip1Rect">
            <a:avLst>
              <a:gd fmla="val 23455" name="adj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 flipH="1">
            <a:off x="5110975" y="1347575"/>
            <a:ext cx="3319800" cy="3164400"/>
          </a:xfrm>
          <a:prstGeom prst="snip1Rect">
            <a:avLst>
              <a:gd fmla="val 23455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3" name="Google Shape;53;p5"/>
          <p:cNvCxnSpPr/>
          <p:nvPr/>
        </p:nvCxnSpPr>
        <p:spPr>
          <a:xfrm>
            <a:off x="4679514" y="2770640"/>
            <a:ext cx="0" cy="242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/>
          <p:cNvCxnSpPr/>
          <p:nvPr/>
        </p:nvCxnSpPr>
        <p:spPr>
          <a:xfrm>
            <a:off x="4463959" y="2186165"/>
            <a:ext cx="0" cy="304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5"/>
          <p:cNvSpPr/>
          <p:nvPr/>
        </p:nvSpPr>
        <p:spPr>
          <a:xfrm>
            <a:off x="4409906" y="2071534"/>
            <a:ext cx="108100" cy="109116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4624939" y="2658735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 txBox="1"/>
          <p:nvPr>
            <p:ph idx="1" type="subTitle"/>
          </p:nvPr>
        </p:nvSpPr>
        <p:spPr>
          <a:xfrm>
            <a:off x="1051775" y="27678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2" type="subTitle"/>
          </p:nvPr>
        </p:nvSpPr>
        <p:spPr>
          <a:xfrm>
            <a:off x="1051775" y="3193425"/>
            <a:ext cx="26427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3" type="subTitle"/>
          </p:nvPr>
        </p:nvSpPr>
        <p:spPr>
          <a:xfrm>
            <a:off x="5449525" y="27678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4" type="subTitle"/>
          </p:nvPr>
        </p:nvSpPr>
        <p:spPr>
          <a:xfrm>
            <a:off x="5449525" y="3193425"/>
            <a:ext cx="26427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4795725" y="1180050"/>
            <a:ext cx="36351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" type="subTitle"/>
          </p:nvPr>
        </p:nvSpPr>
        <p:spPr>
          <a:xfrm>
            <a:off x="4795725" y="1938750"/>
            <a:ext cx="3635100" cy="20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1201050" y="1452450"/>
            <a:ext cx="6741900" cy="22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 flipH="1">
            <a:off x="8598092" y="1502229"/>
            <a:ext cx="33" cy="1739299"/>
          </a:xfrm>
          <a:custGeom>
            <a:rect b="b" l="l" r="r" t="t"/>
            <a:pathLst>
              <a:path extrusionOk="0" fill="none" h="26374" w="1">
                <a:moveTo>
                  <a:pt x="1" y="1"/>
                </a:moveTo>
                <a:lnTo>
                  <a:pt x="1" y="26374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 flipH="1">
            <a:off x="8263450" y="1719429"/>
            <a:ext cx="33" cy="155447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 flipH="1">
            <a:off x="8544578" y="1393119"/>
            <a:ext cx="108100" cy="109116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 flipH="1">
            <a:off x="8208870" y="1610270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197646" y="-796650"/>
            <a:ext cx="1626933" cy="2672296"/>
          </a:xfrm>
          <a:custGeom>
            <a:rect b="b" l="l" r="r" t="t"/>
            <a:pathLst>
              <a:path extrusionOk="0" h="48169" w="29326">
                <a:moveTo>
                  <a:pt x="2977" y="0"/>
                </a:moveTo>
                <a:cubicBezTo>
                  <a:pt x="1330" y="0"/>
                  <a:pt x="0" y="1362"/>
                  <a:pt x="0" y="3009"/>
                </a:cubicBezTo>
                <a:lnTo>
                  <a:pt x="0" y="34931"/>
                </a:lnTo>
                <a:lnTo>
                  <a:pt x="0" y="45160"/>
                </a:lnTo>
                <a:cubicBezTo>
                  <a:pt x="0" y="46807"/>
                  <a:pt x="1330" y="48169"/>
                  <a:pt x="2977" y="48169"/>
                </a:cubicBezTo>
                <a:lnTo>
                  <a:pt x="16120" y="48169"/>
                </a:lnTo>
                <a:cubicBezTo>
                  <a:pt x="17766" y="48169"/>
                  <a:pt x="19097" y="46807"/>
                  <a:pt x="19097" y="45160"/>
                </a:cubicBezTo>
                <a:lnTo>
                  <a:pt x="19097" y="41107"/>
                </a:lnTo>
                <a:cubicBezTo>
                  <a:pt x="19097" y="39333"/>
                  <a:pt x="20522" y="37908"/>
                  <a:pt x="22295" y="37908"/>
                </a:cubicBezTo>
                <a:lnTo>
                  <a:pt x="26317" y="37908"/>
                </a:lnTo>
                <a:cubicBezTo>
                  <a:pt x="27964" y="37908"/>
                  <a:pt x="29326" y="36546"/>
                  <a:pt x="29326" y="34931"/>
                </a:cubicBezTo>
                <a:lnTo>
                  <a:pt x="29326" y="3009"/>
                </a:lnTo>
                <a:cubicBezTo>
                  <a:pt x="29326" y="1362"/>
                  <a:pt x="27964" y="0"/>
                  <a:pt x="26317" y="0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 rot="10800000">
            <a:off x="7319421" y="3241500"/>
            <a:ext cx="1626933" cy="2672296"/>
          </a:xfrm>
          <a:custGeom>
            <a:rect b="b" l="l" r="r" t="t"/>
            <a:pathLst>
              <a:path extrusionOk="0" h="48169" w="29326">
                <a:moveTo>
                  <a:pt x="2977" y="0"/>
                </a:moveTo>
                <a:cubicBezTo>
                  <a:pt x="1330" y="0"/>
                  <a:pt x="0" y="1362"/>
                  <a:pt x="0" y="3009"/>
                </a:cubicBezTo>
                <a:lnTo>
                  <a:pt x="0" y="34931"/>
                </a:lnTo>
                <a:lnTo>
                  <a:pt x="0" y="45160"/>
                </a:lnTo>
                <a:cubicBezTo>
                  <a:pt x="0" y="46807"/>
                  <a:pt x="1330" y="48169"/>
                  <a:pt x="2977" y="48169"/>
                </a:cubicBezTo>
                <a:lnTo>
                  <a:pt x="16120" y="48169"/>
                </a:lnTo>
                <a:cubicBezTo>
                  <a:pt x="17766" y="48169"/>
                  <a:pt x="19097" y="46807"/>
                  <a:pt x="19097" y="45160"/>
                </a:cubicBezTo>
                <a:lnTo>
                  <a:pt x="19097" y="41107"/>
                </a:lnTo>
                <a:cubicBezTo>
                  <a:pt x="19097" y="39333"/>
                  <a:pt x="20522" y="37908"/>
                  <a:pt x="22295" y="37908"/>
                </a:cubicBezTo>
                <a:lnTo>
                  <a:pt x="26317" y="37908"/>
                </a:lnTo>
                <a:cubicBezTo>
                  <a:pt x="27964" y="37908"/>
                  <a:pt x="29326" y="36546"/>
                  <a:pt x="29326" y="34931"/>
                </a:cubicBezTo>
                <a:lnTo>
                  <a:pt x="29326" y="3009"/>
                </a:lnTo>
                <a:cubicBezTo>
                  <a:pt x="29326" y="1362"/>
                  <a:pt x="27964" y="0"/>
                  <a:pt x="26317" y="0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310314" y="2780853"/>
            <a:ext cx="805800" cy="1953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310314" y="2237503"/>
            <a:ext cx="805800" cy="1953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310314" y="3861503"/>
            <a:ext cx="805800" cy="1953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310314" y="3321178"/>
            <a:ext cx="805800" cy="1953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879091" y="502097"/>
            <a:ext cx="33" cy="864474"/>
          </a:xfrm>
          <a:custGeom>
            <a:rect b="b" l="l" r="r" t="t"/>
            <a:pathLst>
              <a:path extrusionOk="0" fill="none" h="26374" w="1">
                <a:moveTo>
                  <a:pt x="1" y="1"/>
                </a:moveTo>
                <a:lnTo>
                  <a:pt x="1" y="26374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1213750" y="712988"/>
            <a:ext cx="33" cy="65358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1548408" y="712988"/>
            <a:ext cx="33" cy="65358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24550" y="387769"/>
            <a:ext cx="108100" cy="109116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1159208" y="604920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493866" y="604920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93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93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1880816" y="502097"/>
            <a:ext cx="33" cy="864474"/>
          </a:xfrm>
          <a:custGeom>
            <a:rect b="b" l="l" r="r" t="t"/>
            <a:pathLst>
              <a:path extrusionOk="0" fill="none" h="26374" w="1">
                <a:moveTo>
                  <a:pt x="1" y="1"/>
                </a:moveTo>
                <a:lnTo>
                  <a:pt x="1" y="26374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2215475" y="712988"/>
            <a:ext cx="33" cy="65358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2550133" y="712988"/>
            <a:ext cx="33" cy="653583"/>
          </a:xfrm>
          <a:custGeom>
            <a:rect b="b" l="l" r="r" t="t"/>
            <a:pathLst>
              <a:path extrusionOk="0" fill="none" h="19940" w="1">
                <a:moveTo>
                  <a:pt x="1" y="0"/>
                </a:moveTo>
                <a:lnTo>
                  <a:pt x="1" y="19940"/>
                </a:lnTo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1826275" y="387769"/>
            <a:ext cx="108100" cy="109116"/>
          </a:xfrm>
          <a:custGeom>
            <a:rect b="b" l="l" r="r" t="t"/>
            <a:pathLst>
              <a:path extrusionOk="0" fill="none" h="3329" w="3298">
                <a:moveTo>
                  <a:pt x="3297" y="1665"/>
                </a:moveTo>
                <a:cubicBezTo>
                  <a:pt x="3297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68"/>
                  <a:pt x="737" y="0"/>
                  <a:pt x="1665" y="0"/>
                </a:cubicBezTo>
                <a:cubicBezTo>
                  <a:pt x="2561" y="0"/>
                  <a:pt x="3297" y="768"/>
                  <a:pt x="3297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2160933" y="604920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61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61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2495591" y="604920"/>
            <a:ext cx="109149" cy="109149"/>
          </a:xfrm>
          <a:custGeom>
            <a:rect b="b" l="l" r="r" t="t"/>
            <a:pathLst>
              <a:path extrusionOk="0" fill="none" h="3330" w="3330">
                <a:moveTo>
                  <a:pt x="3329" y="1665"/>
                </a:moveTo>
                <a:cubicBezTo>
                  <a:pt x="3329" y="2593"/>
                  <a:pt x="2593" y="3329"/>
                  <a:pt x="1665" y="3329"/>
                </a:cubicBezTo>
                <a:cubicBezTo>
                  <a:pt x="737" y="3329"/>
                  <a:pt x="1" y="2593"/>
                  <a:pt x="1" y="1665"/>
                </a:cubicBezTo>
                <a:cubicBezTo>
                  <a:pt x="1" y="737"/>
                  <a:pt x="737" y="1"/>
                  <a:pt x="1665" y="1"/>
                </a:cubicBezTo>
                <a:cubicBezTo>
                  <a:pt x="2593" y="1"/>
                  <a:pt x="3329" y="737"/>
                  <a:pt x="3329" y="1665"/>
                </a:cubicBezTo>
                <a:close/>
              </a:path>
            </a:pathLst>
          </a:custGeom>
          <a:noFill/>
          <a:ln cap="flat" cmpd="sng" w="10400">
            <a:solidFill>
              <a:srgbClr val="000000"/>
            </a:solidFill>
            <a:prstDash val="solid"/>
            <a:miter lim="320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 rot="5400000">
            <a:off x="1280850" y="-122175"/>
            <a:ext cx="867600" cy="3845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713225" y="1421010"/>
            <a:ext cx="29463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1" type="subTitle"/>
          </p:nvPr>
        </p:nvSpPr>
        <p:spPr>
          <a:xfrm>
            <a:off x="713225" y="2540350"/>
            <a:ext cx="29463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 rot="10800000">
            <a:off x="4973900" y="392350"/>
            <a:ext cx="3817200" cy="1478700"/>
          </a:xfrm>
          <a:prstGeom prst="snip1Rect">
            <a:avLst>
              <a:gd fmla="val 37366" name="adj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5044700" y="539500"/>
            <a:ext cx="3534600" cy="11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D9D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520550"/>
            <a:ext cx="7717500" cy="3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●"/>
              <a:defRPr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11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○"/>
              <a:defRPr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11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■"/>
              <a:defRPr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11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●"/>
              <a:defRPr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11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○"/>
              <a:defRPr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11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■"/>
              <a:defRPr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11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●"/>
              <a:defRPr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11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○"/>
              <a:defRPr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11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36C50"/>
              </a:buClr>
              <a:buSzPts val="1300"/>
              <a:buFont typeface="Raleway"/>
              <a:buChar char="■"/>
              <a:defRPr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.jpg"/><Relationship Id="rId5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"/>
          <p:cNvSpPr txBox="1"/>
          <p:nvPr>
            <p:ph type="ctrTitle"/>
          </p:nvPr>
        </p:nvSpPr>
        <p:spPr>
          <a:xfrm>
            <a:off x="1721800" y="1688100"/>
            <a:ext cx="5654700" cy="13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VETCON BADGE</a:t>
            </a:r>
            <a:endParaRPr/>
          </a:p>
        </p:txBody>
      </p:sp>
      <p:sp>
        <p:nvSpPr>
          <p:cNvPr id="358" name="Google Shape;358;p27"/>
          <p:cNvSpPr txBox="1"/>
          <p:nvPr>
            <p:ph idx="1" type="subTitle"/>
          </p:nvPr>
        </p:nvSpPr>
        <p:spPr>
          <a:xfrm>
            <a:off x="2214450" y="2905700"/>
            <a:ext cx="49962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32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Derek Barbosa, John Kircher, Carlos Ortiz, Julian Padgett, Ryan Sullivan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"/>
          <p:cNvSpPr/>
          <p:nvPr/>
        </p:nvSpPr>
        <p:spPr>
          <a:xfrm rot="-5400000">
            <a:off x="8354750" y="-359750"/>
            <a:ext cx="709200" cy="2414100"/>
          </a:xfrm>
          <a:prstGeom prst="snip2SameRect">
            <a:avLst>
              <a:gd fmla="val 23759" name="adj1"/>
              <a:gd fmla="val 0" name="adj2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36"/>
          <p:cNvCxnSpPr/>
          <p:nvPr/>
        </p:nvCxnSpPr>
        <p:spPr>
          <a:xfrm>
            <a:off x="-54450" y="3016000"/>
            <a:ext cx="9252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5" name="Google Shape;535;p36"/>
          <p:cNvGrpSpPr/>
          <p:nvPr/>
        </p:nvGrpSpPr>
        <p:grpSpPr>
          <a:xfrm>
            <a:off x="1138751" y="2659300"/>
            <a:ext cx="713400" cy="713400"/>
            <a:chOff x="1048501" y="2659300"/>
            <a:chExt cx="713400" cy="713400"/>
          </a:xfrm>
        </p:grpSpPr>
        <p:sp>
          <p:nvSpPr>
            <p:cNvPr id="536" name="Google Shape;536;p36"/>
            <p:cNvSpPr/>
            <p:nvPr/>
          </p:nvSpPr>
          <p:spPr>
            <a:xfrm>
              <a:off x="1134451" y="2745250"/>
              <a:ext cx="541500" cy="541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1048501" y="2659300"/>
              <a:ext cx="713400" cy="713400"/>
            </a:xfrm>
            <a:prstGeom prst="donut">
              <a:avLst>
                <a:gd fmla="val 19786" name="adj"/>
              </a:avLst>
            </a:pr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Light"/>
                  <a:ea typeface="Roboto Light"/>
                  <a:cs typeface="Roboto Light"/>
                  <a:sym typeface="Roboto Light"/>
                </a:rPr>
                <a:t>6</a:t>
              </a:r>
              <a:endParaRPr sz="22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38" name="Google Shape;538;p36"/>
          <p:cNvGrpSpPr/>
          <p:nvPr/>
        </p:nvGrpSpPr>
        <p:grpSpPr>
          <a:xfrm>
            <a:off x="2677439" y="2659300"/>
            <a:ext cx="713400" cy="713400"/>
            <a:chOff x="2677439" y="2659300"/>
            <a:chExt cx="713400" cy="713400"/>
          </a:xfrm>
        </p:grpSpPr>
        <p:sp>
          <p:nvSpPr>
            <p:cNvPr id="539" name="Google Shape;539;p36"/>
            <p:cNvSpPr/>
            <p:nvPr/>
          </p:nvSpPr>
          <p:spPr>
            <a:xfrm>
              <a:off x="2763388" y="2745250"/>
              <a:ext cx="541500" cy="541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2677439" y="2659300"/>
              <a:ext cx="713400" cy="713400"/>
            </a:xfrm>
            <a:prstGeom prst="donut">
              <a:avLst>
                <a:gd fmla="val 19786" name="adj"/>
              </a:avLst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Light"/>
                  <a:ea typeface="Roboto Light"/>
                  <a:cs typeface="Roboto Light"/>
                  <a:sym typeface="Roboto Light"/>
                </a:rPr>
                <a:t>7</a:t>
              </a:r>
              <a:endParaRPr sz="22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541" name="Google Shape;541;p36"/>
          <p:cNvSpPr/>
          <p:nvPr/>
        </p:nvSpPr>
        <p:spPr>
          <a:xfrm>
            <a:off x="4307475" y="2745250"/>
            <a:ext cx="541500" cy="5415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6"/>
          <p:cNvSpPr/>
          <p:nvPr/>
        </p:nvSpPr>
        <p:spPr>
          <a:xfrm>
            <a:off x="4216114" y="2659300"/>
            <a:ext cx="713400" cy="713400"/>
          </a:xfrm>
          <a:prstGeom prst="donut">
            <a:avLst>
              <a:gd fmla="val 19786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Light"/>
                <a:ea typeface="Roboto Light"/>
                <a:cs typeface="Roboto Light"/>
                <a:sym typeface="Roboto Light"/>
              </a:rPr>
              <a:t>8</a:t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43" name="Google Shape;543;p36"/>
          <p:cNvGrpSpPr/>
          <p:nvPr/>
        </p:nvGrpSpPr>
        <p:grpSpPr>
          <a:xfrm>
            <a:off x="5754801" y="2659300"/>
            <a:ext cx="713400" cy="713400"/>
            <a:chOff x="5754801" y="2659300"/>
            <a:chExt cx="713400" cy="713400"/>
          </a:xfrm>
        </p:grpSpPr>
        <p:sp>
          <p:nvSpPr>
            <p:cNvPr id="544" name="Google Shape;544;p36"/>
            <p:cNvSpPr/>
            <p:nvPr/>
          </p:nvSpPr>
          <p:spPr>
            <a:xfrm>
              <a:off x="5840750" y="2745250"/>
              <a:ext cx="541500" cy="541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5754801" y="2659300"/>
              <a:ext cx="713400" cy="713400"/>
            </a:xfrm>
            <a:prstGeom prst="donut">
              <a:avLst>
                <a:gd fmla="val 19786" name="adj"/>
              </a:avLst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Light"/>
                  <a:ea typeface="Roboto Light"/>
                  <a:cs typeface="Roboto Light"/>
                  <a:sym typeface="Roboto Light"/>
                </a:rPr>
                <a:t>9</a:t>
              </a:r>
              <a:endParaRPr sz="22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46" name="Google Shape;546;p36"/>
          <p:cNvGrpSpPr/>
          <p:nvPr/>
        </p:nvGrpSpPr>
        <p:grpSpPr>
          <a:xfrm>
            <a:off x="7293501" y="2659300"/>
            <a:ext cx="713400" cy="713400"/>
            <a:chOff x="2510926" y="2659300"/>
            <a:chExt cx="713400" cy="713400"/>
          </a:xfrm>
        </p:grpSpPr>
        <p:sp>
          <p:nvSpPr>
            <p:cNvPr id="547" name="Google Shape;547;p36"/>
            <p:cNvSpPr/>
            <p:nvPr/>
          </p:nvSpPr>
          <p:spPr>
            <a:xfrm>
              <a:off x="2596875" y="2745250"/>
              <a:ext cx="541500" cy="541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2510926" y="2659300"/>
              <a:ext cx="713400" cy="713400"/>
            </a:xfrm>
            <a:prstGeom prst="donut">
              <a:avLst>
                <a:gd fmla="val 19786" name="adj"/>
              </a:avLst>
            </a:pr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Light"/>
                  <a:ea typeface="Roboto Light"/>
                  <a:cs typeface="Roboto Light"/>
                  <a:sym typeface="Roboto Light"/>
                </a:rPr>
                <a:t>10</a:t>
              </a:r>
              <a:endParaRPr sz="22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549" name="Google Shape;549;p36"/>
          <p:cNvSpPr txBox="1"/>
          <p:nvPr/>
        </p:nvSpPr>
        <p:spPr>
          <a:xfrm>
            <a:off x="273700" y="3798250"/>
            <a:ext cx="2443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rPr>
              <a:t>Configurable and addressable indicator lights</a:t>
            </a:r>
            <a:endParaRPr sz="1300">
              <a:solidFill>
                <a:srgbClr val="536C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504700" y="3372700"/>
            <a:ext cx="19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LEDs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51" name="Google Shape;551;p36"/>
          <p:cNvCxnSpPr/>
          <p:nvPr/>
        </p:nvCxnSpPr>
        <p:spPr>
          <a:xfrm>
            <a:off x="717700" y="382270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36"/>
          <p:cNvSpPr txBox="1"/>
          <p:nvPr/>
        </p:nvSpPr>
        <p:spPr>
          <a:xfrm>
            <a:off x="6761900" y="3798248"/>
            <a:ext cx="1776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rPr>
              <a:t>320 x 240 pixel display</a:t>
            </a:r>
            <a:endParaRPr sz="1300">
              <a:solidFill>
                <a:srgbClr val="536C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3" name="Google Shape;553;p36"/>
          <p:cNvSpPr txBox="1"/>
          <p:nvPr/>
        </p:nvSpPr>
        <p:spPr>
          <a:xfrm>
            <a:off x="6761900" y="3372700"/>
            <a:ext cx="177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Color Display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54" name="Google Shape;554;p36"/>
          <p:cNvCxnSpPr/>
          <p:nvPr/>
        </p:nvCxnSpPr>
        <p:spPr>
          <a:xfrm>
            <a:off x="6872450" y="382270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6"/>
          <p:cNvSpPr txBox="1"/>
          <p:nvPr/>
        </p:nvSpPr>
        <p:spPr>
          <a:xfrm>
            <a:off x="3472875" y="3798250"/>
            <a:ext cx="2199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rPr>
              <a:t>Communications network made of radio nodes</a:t>
            </a:r>
            <a:endParaRPr sz="1300">
              <a:solidFill>
                <a:srgbClr val="536C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6" name="Google Shape;556;p36"/>
          <p:cNvSpPr txBox="1"/>
          <p:nvPr/>
        </p:nvSpPr>
        <p:spPr>
          <a:xfrm>
            <a:off x="3684525" y="3372700"/>
            <a:ext cx="177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Wireless Mesh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57" name="Google Shape;557;p36"/>
          <p:cNvCxnSpPr/>
          <p:nvPr/>
        </p:nvCxnSpPr>
        <p:spPr>
          <a:xfrm>
            <a:off x="3795075" y="382270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36"/>
          <p:cNvSpPr txBox="1"/>
          <p:nvPr/>
        </p:nvSpPr>
        <p:spPr>
          <a:xfrm>
            <a:off x="2043402" y="2053300"/>
            <a:ext cx="19815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rPr>
              <a:t>Any other surface mount device</a:t>
            </a:r>
            <a:endParaRPr sz="1300">
              <a:solidFill>
                <a:srgbClr val="536C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36"/>
          <p:cNvSpPr txBox="1"/>
          <p:nvPr/>
        </p:nvSpPr>
        <p:spPr>
          <a:xfrm>
            <a:off x="1779850" y="1616050"/>
            <a:ext cx="250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SMDs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60" name="Google Shape;560;p36"/>
          <p:cNvCxnSpPr/>
          <p:nvPr/>
        </p:nvCxnSpPr>
        <p:spPr>
          <a:xfrm>
            <a:off x="2256388" y="207775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36"/>
          <p:cNvSpPr txBox="1"/>
          <p:nvPr/>
        </p:nvSpPr>
        <p:spPr>
          <a:xfrm>
            <a:off x="5076350" y="2053300"/>
            <a:ext cx="2070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rPr>
              <a:t>Interactive game that unlocks achievements</a:t>
            </a:r>
            <a:endParaRPr sz="1300">
              <a:solidFill>
                <a:srgbClr val="536C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2" name="Google Shape;562;p36"/>
          <p:cNvSpPr txBox="1"/>
          <p:nvPr/>
        </p:nvSpPr>
        <p:spPr>
          <a:xfrm>
            <a:off x="5223200" y="1627750"/>
            <a:ext cx="177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Puzzle Game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63" name="Google Shape;563;p36"/>
          <p:cNvCxnSpPr/>
          <p:nvPr/>
        </p:nvCxnSpPr>
        <p:spPr>
          <a:xfrm>
            <a:off x="5333750" y="207775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4" name="Google Shape;564;p36"/>
          <p:cNvGrpSpPr/>
          <p:nvPr/>
        </p:nvGrpSpPr>
        <p:grpSpPr>
          <a:xfrm flipH="1" rot="5400000">
            <a:off x="-137900" y="481300"/>
            <a:ext cx="1356250" cy="731975"/>
            <a:chOff x="4518975" y="2134625"/>
            <a:chExt cx="1356250" cy="731975"/>
          </a:xfrm>
        </p:grpSpPr>
        <p:sp>
          <p:nvSpPr>
            <p:cNvPr id="565" name="Google Shape;565;p36"/>
            <p:cNvSpPr/>
            <p:nvPr/>
          </p:nvSpPr>
          <p:spPr>
            <a:xfrm>
              <a:off x="5200650" y="2195200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48" y="2059"/>
                    <a:pt x="2091" y="1616"/>
                    <a:pt x="2091" y="1014"/>
                  </a:cubicBezTo>
                  <a:cubicBezTo>
                    <a:pt x="2091" y="444"/>
                    <a:pt x="1648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5605225" y="2195200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470625" y="2195200"/>
              <a:ext cx="52300" cy="51475"/>
            </a:xfrm>
            <a:custGeom>
              <a:rect b="b" l="l" r="r" t="t"/>
              <a:pathLst>
                <a:path extrusionOk="0" h="2059" w="2092">
                  <a:moveTo>
                    <a:pt x="1046" y="0"/>
                  </a:moveTo>
                  <a:cubicBezTo>
                    <a:pt x="444" y="0"/>
                    <a:pt x="1" y="444"/>
                    <a:pt x="1" y="1014"/>
                  </a:cubicBezTo>
                  <a:cubicBezTo>
                    <a:pt x="1" y="1616"/>
                    <a:pt x="444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336050" y="2195200"/>
              <a:ext cx="51475" cy="51475"/>
            </a:xfrm>
            <a:custGeom>
              <a:rect b="b" l="l" r="r" t="t"/>
              <a:pathLst>
                <a:path extrusionOk="0" h="2059" w="2059">
                  <a:moveTo>
                    <a:pt x="1014" y="0"/>
                  </a:moveTo>
                  <a:cubicBezTo>
                    <a:pt x="444" y="0"/>
                    <a:pt x="0" y="444"/>
                    <a:pt x="0" y="1014"/>
                  </a:cubicBezTo>
                  <a:cubicBezTo>
                    <a:pt x="0" y="1616"/>
                    <a:pt x="444" y="2059"/>
                    <a:pt x="1014" y="2059"/>
                  </a:cubicBezTo>
                  <a:cubicBezTo>
                    <a:pt x="1615" y="2059"/>
                    <a:pt x="2059" y="1616"/>
                    <a:pt x="2059" y="1014"/>
                  </a:cubicBezTo>
                  <a:cubicBezTo>
                    <a:pt x="2059" y="444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4518975" y="2134625"/>
              <a:ext cx="1356250" cy="731975"/>
            </a:xfrm>
            <a:custGeom>
              <a:rect b="b" l="l" r="r" t="t"/>
              <a:pathLst>
                <a:path extrusionOk="0" h="29279" w="54250">
                  <a:moveTo>
                    <a:pt x="51303" y="0"/>
                  </a:moveTo>
                  <a:cubicBezTo>
                    <a:pt x="50323" y="0"/>
                    <a:pt x="49339" y="477"/>
                    <a:pt x="48771" y="1537"/>
                  </a:cubicBezTo>
                  <a:lnTo>
                    <a:pt x="48708" y="1632"/>
                  </a:lnTo>
                  <a:cubicBezTo>
                    <a:pt x="48486" y="2043"/>
                    <a:pt x="48359" y="2518"/>
                    <a:pt x="48359" y="3025"/>
                  </a:cubicBezTo>
                  <a:lnTo>
                    <a:pt x="48359" y="20538"/>
                  </a:lnTo>
                  <a:cubicBezTo>
                    <a:pt x="48359" y="22153"/>
                    <a:pt x="47061" y="23452"/>
                    <a:pt x="45446" y="23452"/>
                  </a:cubicBezTo>
                  <a:lnTo>
                    <a:pt x="3801" y="23452"/>
                  </a:lnTo>
                  <a:cubicBezTo>
                    <a:pt x="2883" y="23452"/>
                    <a:pt x="2027" y="23863"/>
                    <a:pt x="1489" y="24592"/>
                  </a:cubicBezTo>
                  <a:cubicBezTo>
                    <a:pt x="1" y="26492"/>
                    <a:pt x="1394" y="29279"/>
                    <a:pt x="3801" y="29279"/>
                  </a:cubicBezTo>
                  <a:lnTo>
                    <a:pt x="48011" y="29279"/>
                  </a:lnTo>
                  <a:cubicBezTo>
                    <a:pt x="48803" y="29279"/>
                    <a:pt x="49563" y="28930"/>
                    <a:pt x="50133" y="28360"/>
                  </a:cubicBezTo>
                  <a:lnTo>
                    <a:pt x="53426" y="24845"/>
                  </a:lnTo>
                  <a:cubicBezTo>
                    <a:pt x="53965" y="24307"/>
                    <a:pt x="54250" y="23610"/>
                    <a:pt x="54250" y="22850"/>
                  </a:cubicBezTo>
                  <a:lnTo>
                    <a:pt x="54250" y="2899"/>
                  </a:lnTo>
                  <a:cubicBezTo>
                    <a:pt x="54250" y="1088"/>
                    <a:pt x="52782" y="0"/>
                    <a:pt x="51303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33367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3898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438175" y="2317925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4951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554822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5604425" y="2317925"/>
              <a:ext cx="26175" cy="317500"/>
            </a:xfrm>
            <a:custGeom>
              <a:rect b="b" l="l" r="r" t="t"/>
              <a:pathLst>
                <a:path extrusionOk="0" h="12700" w="1047">
                  <a:moveTo>
                    <a:pt x="1" y="0"/>
                  </a:moveTo>
                  <a:lnTo>
                    <a:pt x="1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565352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51792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5235500" y="2317925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5" y="12699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52845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36"/>
          <p:cNvSpPr txBox="1"/>
          <p:nvPr>
            <p:ph type="title"/>
          </p:nvPr>
        </p:nvSpPr>
        <p:spPr>
          <a:xfrm>
            <a:off x="713250" y="5239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 “Stretch Goals”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37"/>
          <p:cNvCxnSpPr/>
          <p:nvPr/>
        </p:nvCxnSpPr>
        <p:spPr>
          <a:xfrm>
            <a:off x="1226225" y="336035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7"/>
          <p:cNvSpPr/>
          <p:nvPr/>
        </p:nvSpPr>
        <p:spPr>
          <a:xfrm>
            <a:off x="1596275" y="2094950"/>
            <a:ext cx="815400" cy="815400"/>
          </a:xfrm>
          <a:prstGeom prst="ellipse">
            <a:avLst/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7" name="Google Shape;587;p37"/>
          <p:cNvCxnSpPr/>
          <p:nvPr/>
        </p:nvCxnSpPr>
        <p:spPr>
          <a:xfrm>
            <a:off x="3794250" y="336035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37"/>
          <p:cNvCxnSpPr/>
          <p:nvPr/>
        </p:nvCxnSpPr>
        <p:spPr>
          <a:xfrm>
            <a:off x="6362275" y="336035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7"/>
          <p:cNvSpPr/>
          <p:nvPr/>
        </p:nvSpPr>
        <p:spPr>
          <a:xfrm>
            <a:off x="4164300" y="2094950"/>
            <a:ext cx="815400" cy="8154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7"/>
          <p:cNvSpPr/>
          <p:nvPr/>
        </p:nvSpPr>
        <p:spPr>
          <a:xfrm>
            <a:off x="6732325" y="2094950"/>
            <a:ext cx="815400" cy="815400"/>
          </a:xfrm>
          <a:prstGeom prst="ellipse">
            <a:avLst/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7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 Constraints</a:t>
            </a:r>
            <a:endParaRPr/>
          </a:p>
        </p:txBody>
      </p:sp>
      <p:sp>
        <p:nvSpPr>
          <p:cNvPr id="592" name="Google Shape;592;p37"/>
          <p:cNvSpPr txBox="1"/>
          <p:nvPr>
            <p:ph idx="1" type="subTitle"/>
          </p:nvPr>
        </p:nvSpPr>
        <p:spPr>
          <a:xfrm>
            <a:off x="1115675" y="291035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</a:t>
            </a:r>
            <a:endParaRPr/>
          </a:p>
        </p:txBody>
      </p:sp>
      <p:sp>
        <p:nvSpPr>
          <p:cNvPr id="593" name="Google Shape;593;p37"/>
          <p:cNvSpPr txBox="1"/>
          <p:nvPr>
            <p:ph idx="2" type="subTitle"/>
          </p:nvPr>
        </p:nvSpPr>
        <p:spPr>
          <a:xfrm>
            <a:off x="1115675" y="333590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4” wide, 4” long, 1” deep</a:t>
            </a:r>
            <a:endParaRPr/>
          </a:p>
        </p:txBody>
      </p:sp>
      <p:sp>
        <p:nvSpPr>
          <p:cNvPr id="594" name="Google Shape;594;p37"/>
          <p:cNvSpPr txBox="1"/>
          <p:nvPr>
            <p:ph idx="3" type="subTitle"/>
          </p:nvPr>
        </p:nvSpPr>
        <p:spPr>
          <a:xfrm>
            <a:off x="6251725" y="291035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Lanyard</a:t>
            </a:r>
            <a:endParaRPr/>
          </a:p>
        </p:txBody>
      </p:sp>
      <p:sp>
        <p:nvSpPr>
          <p:cNvPr id="595" name="Google Shape;595;p37"/>
          <p:cNvSpPr txBox="1"/>
          <p:nvPr>
            <p:ph idx="4" type="subTitle"/>
          </p:nvPr>
        </p:nvSpPr>
        <p:spPr>
          <a:xfrm>
            <a:off x="6251725" y="336035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Attachment points for wearing</a:t>
            </a:r>
            <a:endParaRPr/>
          </a:p>
        </p:txBody>
      </p:sp>
      <p:sp>
        <p:nvSpPr>
          <p:cNvPr id="596" name="Google Shape;596;p37"/>
          <p:cNvSpPr txBox="1"/>
          <p:nvPr>
            <p:ph idx="5" type="subTitle"/>
          </p:nvPr>
        </p:nvSpPr>
        <p:spPr>
          <a:xfrm>
            <a:off x="3683700" y="2910350"/>
            <a:ext cx="1776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</a:t>
            </a:r>
            <a:endParaRPr/>
          </a:p>
        </p:txBody>
      </p:sp>
      <p:sp>
        <p:nvSpPr>
          <p:cNvPr id="597" name="Google Shape;597;p37"/>
          <p:cNvSpPr txBox="1"/>
          <p:nvPr>
            <p:ph idx="6" type="subTitle"/>
          </p:nvPr>
        </p:nvSpPr>
        <p:spPr>
          <a:xfrm>
            <a:off x="3683700" y="3335901"/>
            <a:ext cx="1776600" cy="6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 grams</a:t>
            </a:r>
            <a:endParaRPr/>
          </a:p>
        </p:txBody>
      </p:sp>
      <p:grpSp>
        <p:nvGrpSpPr>
          <p:cNvPr id="598" name="Google Shape;598;p37"/>
          <p:cNvGrpSpPr/>
          <p:nvPr/>
        </p:nvGrpSpPr>
        <p:grpSpPr>
          <a:xfrm>
            <a:off x="6952055" y="2354628"/>
            <a:ext cx="375946" cy="327823"/>
            <a:chOff x="3082855" y="4295728"/>
            <a:chExt cx="375946" cy="327823"/>
          </a:xfrm>
        </p:grpSpPr>
        <p:sp>
          <p:nvSpPr>
            <p:cNvPr id="599" name="Google Shape;599;p37"/>
            <p:cNvSpPr/>
            <p:nvPr/>
          </p:nvSpPr>
          <p:spPr>
            <a:xfrm>
              <a:off x="3082855" y="4295728"/>
              <a:ext cx="375946" cy="327823"/>
            </a:xfrm>
            <a:custGeom>
              <a:rect b="b" l="l" r="r" t="t"/>
              <a:pathLst>
                <a:path extrusionOk="0" h="10300" w="11812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118852" y="4424947"/>
              <a:ext cx="128488" cy="163371"/>
            </a:xfrm>
            <a:custGeom>
              <a:rect b="b" l="l" r="r" t="t"/>
              <a:pathLst>
                <a:path extrusionOk="0" h="5133" w="4037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271178" y="4424947"/>
              <a:ext cx="152008" cy="34533"/>
            </a:xfrm>
            <a:custGeom>
              <a:rect b="b" l="l" r="r" t="t"/>
              <a:pathLst>
                <a:path extrusionOk="0" h="1085" w="4776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271560" y="4471957"/>
              <a:ext cx="116393" cy="34501"/>
            </a:xfrm>
            <a:custGeom>
              <a:rect b="b" l="l" r="r" t="t"/>
              <a:pathLst>
                <a:path extrusionOk="0" h="1084" w="3657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271178" y="4518552"/>
              <a:ext cx="70148" cy="11394"/>
            </a:xfrm>
            <a:custGeom>
              <a:rect b="b" l="l" r="r" t="t"/>
              <a:pathLst>
                <a:path extrusionOk="0" h="358" w="2204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353038" y="4518552"/>
              <a:ext cx="34915" cy="11394"/>
            </a:xfrm>
            <a:custGeom>
              <a:rect b="b" l="l" r="r" t="t"/>
              <a:pathLst>
                <a:path extrusionOk="0" h="358" w="1097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271178" y="4554167"/>
              <a:ext cx="23170" cy="11426"/>
            </a:xfrm>
            <a:custGeom>
              <a:rect b="b" l="l" r="r" t="t"/>
              <a:pathLst>
                <a:path extrusionOk="0" h="359" w="728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306443" y="4554167"/>
              <a:ext cx="58372" cy="11426"/>
            </a:xfrm>
            <a:custGeom>
              <a:rect b="b" l="l" r="r" t="t"/>
              <a:pathLst>
                <a:path extrusionOk="0" h="359" w="1834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271178" y="4577306"/>
              <a:ext cx="23170" cy="11394"/>
            </a:xfrm>
            <a:custGeom>
              <a:rect b="b" l="l" r="r" t="t"/>
              <a:pathLst>
                <a:path extrusionOk="0" h="358" w="728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306443" y="4577306"/>
              <a:ext cx="58372" cy="11394"/>
            </a:xfrm>
            <a:custGeom>
              <a:rect b="b" l="l" r="r" t="t"/>
              <a:pathLst>
                <a:path extrusionOk="0" h="358" w="1834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265513" y="4377970"/>
              <a:ext cx="11394" cy="11394"/>
            </a:xfrm>
            <a:custGeom>
              <a:rect b="b" l="l" r="r" t="t"/>
              <a:pathLst>
                <a:path extrusionOk="0" h="358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37"/>
          <p:cNvSpPr/>
          <p:nvPr/>
        </p:nvSpPr>
        <p:spPr>
          <a:xfrm>
            <a:off x="1824746" y="2324246"/>
            <a:ext cx="358464" cy="356808"/>
          </a:xfrm>
          <a:custGeom>
            <a:rect b="b" l="l" r="r" t="t"/>
            <a:pathLst>
              <a:path extrusionOk="0" h="11201" w="11253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1" name="Google Shape;611;p37"/>
          <p:cNvGrpSpPr/>
          <p:nvPr/>
        </p:nvGrpSpPr>
        <p:grpSpPr>
          <a:xfrm>
            <a:off x="4468207" y="2322852"/>
            <a:ext cx="207582" cy="359594"/>
            <a:chOff x="2656082" y="2287427"/>
            <a:chExt cx="207582" cy="359594"/>
          </a:xfrm>
        </p:grpSpPr>
        <p:sp>
          <p:nvSpPr>
            <p:cNvPr id="612" name="Google Shape;612;p37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"/>
          <p:cNvSpPr txBox="1"/>
          <p:nvPr>
            <p:ph type="title"/>
          </p:nvPr>
        </p:nvSpPr>
        <p:spPr>
          <a:xfrm>
            <a:off x="1793400" y="1971575"/>
            <a:ext cx="55572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Describing Our Technical Approach</a:t>
            </a:r>
            <a:endParaRPr sz="4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9"/>
          <p:cNvSpPr txBox="1"/>
          <p:nvPr>
            <p:ph type="title"/>
          </p:nvPr>
        </p:nvSpPr>
        <p:spPr>
          <a:xfrm>
            <a:off x="713225" y="968425"/>
            <a:ext cx="34053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On a Chip (SOC)</a:t>
            </a:r>
            <a:endParaRPr/>
          </a:p>
        </p:txBody>
      </p:sp>
      <p:sp>
        <p:nvSpPr>
          <p:cNvPr id="626" name="Google Shape;626;p39"/>
          <p:cNvSpPr txBox="1"/>
          <p:nvPr>
            <p:ph idx="1" type="subTitle"/>
          </p:nvPr>
        </p:nvSpPr>
        <p:spPr>
          <a:xfrm>
            <a:off x="713225" y="2079675"/>
            <a:ext cx="3000000" cy="21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IC that includes “most” circuit components of -a- Computer / Electronic System.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+”Sandboxed” Dev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+Rapid Prototyping Capabilities (fast compile)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-Software Suite heavily dependent on Manufacturer.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-Reliant on Community for implementation</a:t>
            </a:r>
            <a:endParaRPr/>
          </a:p>
        </p:txBody>
      </p:sp>
      <p:sp>
        <p:nvSpPr>
          <p:cNvPr id="627" name="Google Shape;627;p39"/>
          <p:cNvSpPr txBox="1"/>
          <p:nvPr>
            <p:ph idx="2" type="title"/>
          </p:nvPr>
        </p:nvSpPr>
        <p:spPr>
          <a:xfrm>
            <a:off x="5363475" y="473975"/>
            <a:ext cx="28467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Minis</a:t>
            </a:r>
            <a:endParaRPr/>
          </a:p>
        </p:txBody>
      </p:sp>
      <p:sp>
        <p:nvSpPr>
          <p:cNvPr id="628" name="Google Shape;628;p39"/>
          <p:cNvSpPr txBox="1"/>
          <p:nvPr>
            <p:ph idx="4" type="title"/>
          </p:nvPr>
        </p:nvSpPr>
        <p:spPr>
          <a:xfrm>
            <a:off x="5296250" y="2462875"/>
            <a:ext cx="45660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 MSP430XXX</a:t>
            </a:r>
            <a:endParaRPr/>
          </a:p>
        </p:txBody>
      </p:sp>
      <p:pic>
        <p:nvPicPr>
          <p:cNvPr id="629" name="Google Shape;6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515" y="1044238"/>
            <a:ext cx="1843834" cy="138336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0" name="Google Shape;6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325" y="3074350"/>
            <a:ext cx="2009400" cy="142412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0"/>
          <p:cNvSpPr/>
          <p:nvPr/>
        </p:nvSpPr>
        <p:spPr>
          <a:xfrm flipH="1" rot="10800000">
            <a:off x="1085050" y="204245"/>
            <a:ext cx="3380967" cy="1015484"/>
          </a:xfrm>
          <a:custGeom>
            <a:rect b="b" l="l" r="r" t="t"/>
            <a:pathLst>
              <a:path extrusionOk="0" h="103939" w="130225">
                <a:moveTo>
                  <a:pt x="12352" y="1"/>
                </a:moveTo>
                <a:cubicBezTo>
                  <a:pt x="11307" y="1"/>
                  <a:pt x="10262" y="127"/>
                  <a:pt x="9280" y="381"/>
                </a:cubicBezTo>
                <a:cubicBezTo>
                  <a:pt x="8868" y="476"/>
                  <a:pt x="8488" y="602"/>
                  <a:pt x="8108" y="761"/>
                </a:cubicBezTo>
                <a:cubicBezTo>
                  <a:pt x="6968" y="1172"/>
                  <a:pt x="5923" y="1743"/>
                  <a:pt x="4973" y="2439"/>
                </a:cubicBezTo>
                <a:cubicBezTo>
                  <a:pt x="4498" y="2819"/>
                  <a:pt x="4023" y="3199"/>
                  <a:pt x="3611" y="3611"/>
                </a:cubicBezTo>
                <a:cubicBezTo>
                  <a:pt x="3199" y="4023"/>
                  <a:pt x="2819" y="4498"/>
                  <a:pt x="2439" y="4973"/>
                </a:cubicBezTo>
                <a:cubicBezTo>
                  <a:pt x="2218" y="5289"/>
                  <a:pt x="1996" y="5606"/>
                  <a:pt x="1774" y="5954"/>
                </a:cubicBezTo>
                <a:cubicBezTo>
                  <a:pt x="1268" y="6810"/>
                  <a:pt x="856" y="7728"/>
                  <a:pt x="539" y="8678"/>
                </a:cubicBezTo>
                <a:cubicBezTo>
                  <a:pt x="381" y="9248"/>
                  <a:pt x="223" y="9850"/>
                  <a:pt x="128" y="10483"/>
                </a:cubicBezTo>
                <a:cubicBezTo>
                  <a:pt x="33" y="11085"/>
                  <a:pt x="1" y="11718"/>
                  <a:pt x="1" y="12352"/>
                </a:cubicBezTo>
                <a:cubicBezTo>
                  <a:pt x="1" y="12605"/>
                  <a:pt x="1" y="12858"/>
                  <a:pt x="33" y="13112"/>
                </a:cubicBezTo>
                <a:cubicBezTo>
                  <a:pt x="33" y="13207"/>
                  <a:pt x="33" y="13270"/>
                  <a:pt x="33" y="13333"/>
                </a:cubicBezTo>
                <a:cubicBezTo>
                  <a:pt x="64" y="13523"/>
                  <a:pt x="64" y="13713"/>
                  <a:pt x="96" y="13903"/>
                </a:cubicBezTo>
                <a:cubicBezTo>
                  <a:pt x="96" y="13967"/>
                  <a:pt x="96" y="14030"/>
                  <a:pt x="128" y="14125"/>
                </a:cubicBezTo>
                <a:cubicBezTo>
                  <a:pt x="159" y="14347"/>
                  <a:pt x="191" y="14568"/>
                  <a:pt x="223" y="14790"/>
                </a:cubicBezTo>
                <a:cubicBezTo>
                  <a:pt x="254" y="14822"/>
                  <a:pt x="254" y="14822"/>
                  <a:pt x="254" y="14853"/>
                </a:cubicBezTo>
                <a:cubicBezTo>
                  <a:pt x="286" y="15075"/>
                  <a:pt x="349" y="15328"/>
                  <a:pt x="413" y="15550"/>
                </a:cubicBezTo>
                <a:cubicBezTo>
                  <a:pt x="444" y="15614"/>
                  <a:pt x="444" y="15677"/>
                  <a:pt x="476" y="15740"/>
                </a:cubicBezTo>
                <a:cubicBezTo>
                  <a:pt x="508" y="15930"/>
                  <a:pt x="571" y="16120"/>
                  <a:pt x="634" y="16279"/>
                </a:cubicBezTo>
                <a:cubicBezTo>
                  <a:pt x="666" y="16342"/>
                  <a:pt x="666" y="16405"/>
                  <a:pt x="698" y="16469"/>
                </a:cubicBezTo>
                <a:cubicBezTo>
                  <a:pt x="761" y="16690"/>
                  <a:pt x="856" y="16912"/>
                  <a:pt x="951" y="17102"/>
                </a:cubicBezTo>
                <a:cubicBezTo>
                  <a:pt x="951" y="17102"/>
                  <a:pt x="951" y="17134"/>
                  <a:pt x="951" y="17134"/>
                </a:cubicBezTo>
                <a:cubicBezTo>
                  <a:pt x="1046" y="17387"/>
                  <a:pt x="1141" y="17609"/>
                  <a:pt x="1268" y="17830"/>
                </a:cubicBezTo>
                <a:cubicBezTo>
                  <a:pt x="1299" y="17862"/>
                  <a:pt x="1299" y="17894"/>
                  <a:pt x="1331" y="17957"/>
                </a:cubicBezTo>
                <a:cubicBezTo>
                  <a:pt x="1426" y="18115"/>
                  <a:pt x="1521" y="18305"/>
                  <a:pt x="1616" y="18464"/>
                </a:cubicBezTo>
                <a:cubicBezTo>
                  <a:pt x="1648" y="18527"/>
                  <a:pt x="1679" y="18559"/>
                  <a:pt x="1679" y="18622"/>
                </a:cubicBezTo>
                <a:cubicBezTo>
                  <a:pt x="1806" y="18812"/>
                  <a:pt x="1933" y="19034"/>
                  <a:pt x="2059" y="19224"/>
                </a:cubicBezTo>
                <a:cubicBezTo>
                  <a:pt x="2218" y="19445"/>
                  <a:pt x="2376" y="19635"/>
                  <a:pt x="2503" y="19857"/>
                </a:cubicBezTo>
                <a:lnTo>
                  <a:pt x="2566" y="19920"/>
                </a:lnTo>
                <a:cubicBezTo>
                  <a:pt x="2693" y="20079"/>
                  <a:pt x="2851" y="20269"/>
                  <a:pt x="2978" y="20427"/>
                </a:cubicBezTo>
                <a:cubicBezTo>
                  <a:pt x="3009" y="20459"/>
                  <a:pt x="3041" y="20491"/>
                  <a:pt x="3073" y="20522"/>
                </a:cubicBezTo>
                <a:cubicBezTo>
                  <a:pt x="3389" y="20902"/>
                  <a:pt x="3738" y="21251"/>
                  <a:pt x="4118" y="21567"/>
                </a:cubicBezTo>
                <a:cubicBezTo>
                  <a:pt x="4118" y="21599"/>
                  <a:pt x="4150" y="21599"/>
                  <a:pt x="4150" y="21599"/>
                </a:cubicBezTo>
                <a:cubicBezTo>
                  <a:pt x="4340" y="21757"/>
                  <a:pt x="4498" y="21916"/>
                  <a:pt x="4688" y="22042"/>
                </a:cubicBezTo>
                <a:cubicBezTo>
                  <a:pt x="4720" y="22074"/>
                  <a:pt x="4751" y="22106"/>
                  <a:pt x="4783" y="22106"/>
                </a:cubicBezTo>
                <a:cubicBezTo>
                  <a:pt x="5163" y="22422"/>
                  <a:pt x="5606" y="22707"/>
                  <a:pt x="6018" y="22992"/>
                </a:cubicBezTo>
                <a:cubicBezTo>
                  <a:pt x="7760" y="24006"/>
                  <a:pt x="9787" y="24639"/>
                  <a:pt x="11908" y="24702"/>
                </a:cubicBezTo>
                <a:lnTo>
                  <a:pt x="11940" y="24702"/>
                </a:lnTo>
                <a:cubicBezTo>
                  <a:pt x="13175" y="24702"/>
                  <a:pt x="14125" y="25748"/>
                  <a:pt x="14125" y="26983"/>
                </a:cubicBezTo>
                <a:lnTo>
                  <a:pt x="14125" y="58145"/>
                </a:lnTo>
                <a:cubicBezTo>
                  <a:pt x="14125" y="60330"/>
                  <a:pt x="13239" y="62325"/>
                  <a:pt x="11845" y="63782"/>
                </a:cubicBezTo>
                <a:cubicBezTo>
                  <a:pt x="11592" y="63972"/>
                  <a:pt x="11370" y="64194"/>
                  <a:pt x="11148" y="64415"/>
                </a:cubicBezTo>
                <a:cubicBezTo>
                  <a:pt x="8583" y="66790"/>
                  <a:pt x="6018" y="69324"/>
                  <a:pt x="6018" y="73536"/>
                </a:cubicBezTo>
                <a:lnTo>
                  <a:pt x="6018" y="92696"/>
                </a:lnTo>
                <a:lnTo>
                  <a:pt x="6018" y="100549"/>
                </a:lnTo>
                <a:cubicBezTo>
                  <a:pt x="6018" y="102418"/>
                  <a:pt x="7570" y="103938"/>
                  <a:pt x="9438" y="103938"/>
                </a:cubicBezTo>
                <a:lnTo>
                  <a:pt x="38130" y="103938"/>
                </a:lnTo>
                <a:lnTo>
                  <a:pt x="38130" y="103906"/>
                </a:lnTo>
                <a:lnTo>
                  <a:pt x="47821" y="103906"/>
                </a:lnTo>
                <a:cubicBezTo>
                  <a:pt x="50576" y="103906"/>
                  <a:pt x="52572" y="103273"/>
                  <a:pt x="54092" y="99979"/>
                </a:cubicBezTo>
                <a:cubicBezTo>
                  <a:pt x="55612" y="96686"/>
                  <a:pt x="56213" y="93266"/>
                  <a:pt x="61376" y="93266"/>
                </a:cubicBezTo>
                <a:lnTo>
                  <a:pt x="78445" y="93266"/>
                </a:lnTo>
                <a:cubicBezTo>
                  <a:pt x="83322" y="93266"/>
                  <a:pt x="84399" y="97319"/>
                  <a:pt x="85634" y="99821"/>
                </a:cubicBezTo>
                <a:cubicBezTo>
                  <a:pt x="86869" y="102291"/>
                  <a:pt x="89181" y="103906"/>
                  <a:pt x="91968" y="103906"/>
                </a:cubicBezTo>
                <a:lnTo>
                  <a:pt x="98048" y="103906"/>
                </a:lnTo>
                <a:lnTo>
                  <a:pt x="98080" y="103938"/>
                </a:lnTo>
                <a:lnTo>
                  <a:pt x="126804" y="103938"/>
                </a:lnTo>
                <a:cubicBezTo>
                  <a:pt x="128672" y="103938"/>
                  <a:pt x="130224" y="102418"/>
                  <a:pt x="130224" y="100549"/>
                </a:cubicBezTo>
                <a:lnTo>
                  <a:pt x="130224" y="4466"/>
                </a:lnTo>
                <a:cubicBezTo>
                  <a:pt x="130224" y="2598"/>
                  <a:pt x="128672" y="1046"/>
                  <a:pt x="126804" y="1046"/>
                </a:cubicBezTo>
                <a:lnTo>
                  <a:pt x="34583" y="1046"/>
                </a:lnTo>
                <a:cubicBezTo>
                  <a:pt x="34362" y="1046"/>
                  <a:pt x="34140" y="1077"/>
                  <a:pt x="33918" y="1077"/>
                </a:cubicBezTo>
                <a:cubicBezTo>
                  <a:pt x="33855" y="1077"/>
                  <a:pt x="33792" y="1109"/>
                  <a:pt x="33728" y="1109"/>
                </a:cubicBezTo>
                <a:cubicBezTo>
                  <a:pt x="33570" y="1141"/>
                  <a:pt x="33443" y="1141"/>
                  <a:pt x="33285" y="1172"/>
                </a:cubicBezTo>
                <a:cubicBezTo>
                  <a:pt x="33190" y="1204"/>
                  <a:pt x="33127" y="1236"/>
                  <a:pt x="33032" y="1236"/>
                </a:cubicBezTo>
                <a:cubicBezTo>
                  <a:pt x="32905" y="1267"/>
                  <a:pt x="32778" y="1299"/>
                  <a:pt x="32652" y="1331"/>
                </a:cubicBezTo>
                <a:cubicBezTo>
                  <a:pt x="32588" y="1363"/>
                  <a:pt x="32493" y="1394"/>
                  <a:pt x="32398" y="1426"/>
                </a:cubicBezTo>
                <a:cubicBezTo>
                  <a:pt x="32303" y="1458"/>
                  <a:pt x="32177" y="1489"/>
                  <a:pt x="32050" y="1553"/>
                </a:cubicBezTo>
                <a:cubicBezTo>
                  <a:pt x="31987" y="1584"/>
                  <a:pt x="31892" y="1616"/>
                  <a:pt x="31797" y="1648"/>
                </a:cubicBezTo>
                <a:cubicBezTo>
                  <a:pt x="31702" y="1711"/>
                  <a:pt x="31607" y="1774"/>
                  <a:pt x="31480" y="1806"/>
                </a:cubicBezTo>
                <a:cubicBezTo>
                  <a:pt x="31417" y="1869"/>
                  <a:pt x="31322" y="1901"/>
                  <a:pt x="31258" y="1964"/>
                </a:cubicBezTo>
                <a:cubicBezTo>
                  <a:pt x="31132" y="1996"/>
                  <a:pt x="31037" y="2059"/>
                  <a:pt x="30942" y="2123"/>
                </a:cubicBezTo>
                <a:cubicBezTo>
                  <a:pt x="30878" y="2186"/>
                  <a:pt x="30783" y="2249"/>
                  <a:pt x="30720" y="2281"/>
                </a:cubicBezTo>
                <a:cubicBezTo>
                  <a:pt x="30625" y="2344"/>
                  <a:pt x="30530" y="2439"/>
                  <a:pt x="30435" y="2503"/>
                </a:cubicBezTo>
                <a:cubicBezTo>
                  <a:pt x="30372" y="2566"/>
                  <a:pt x="30308" y="2629"/>
                  <a:pt x="30213" y="2661"/>
                </a:cubicBezTo>
                <a:cubicBezTo>
                  <a:pt x="30181" y="2693"/>
                  <a:pt x="30150" y="2724"/>
                  <a:pt x="30118" y="2756"/>
                </a:cubicBezTo>
                <a:cubicBezTo>
                  <a:pt x="28788" y="3959"/>
                  <a:pt x="27046" y="4688"/>
                  <a:pt x="25114" y="4688"/>
                </a:cubicBezTo>
                <a:cubicBezTo>
                  <a:pt x="24259" y="4688"/>
                  <a:pt x="23531" y="4561"/>
                  <a:pt x="22898" y="4403"/>
                </a:cubicBezTo>
                <a:cubicBezTo>
                  <a:pt x="22866" y="4371"/>
                  <a:pt x="22834" y="4371"/>
                  <a:pt x="22803" y="4371"/>
                </a:cubicBezTo>
                <a:cubicBezTo>
                  <a:pt x="22518" y="4276"/>
                  <a:pt x="22264" y="4181"/>
                  <a:pt x="22011" y="4086"/>
                </a:cubicBezTo>
                <a:cubicBezTo>
                  <a:pt x="21536" y="3864"/>
                  <a:pt x="21092" y="3548"/>
                  <a:pt x="20364" y="2946"/>
                </a:cubicBezTo>
                <a:cubicBezTo>
                  <a:pt x="19572" y="2281"/>
                  <a:pt x="18749" y="1743"/>
                  <a:pt x="17831" y="1267"/>
                </a:cubicBezTo>
                <a:cubicBezTo>
                  <a:pt x="17672" y="1204"/>
                  <a:pt x="17514" y="1109"/>
                  <a:pt x="17356" y="1046"/>
                </a:cubicBezTo>
                <a:cubicBezTo>
                  <a:pt x="15835" y="381"/>
                  <a:pt x="14125" y="1"/>
                  <a:pt x="12352" y="1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0"/>
          <p:cNvSpPr txBox="1"/>
          <p:nvPr>
            <p:ph idx="4294967295" type="title"/>
          </p:nvPr>
        </p:nvSpPr>
        <p:spPr>
          <a:xfrm>
            <a:off x="1513175" y="388725"/>
            <a:ext cx="2846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Decision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7" name="Google Shape;637;p40"/>
          <p:cNvSpPr/>
          <p:nvPr/>
        </p:nvSpPr>
        <p:spPr>
          <a:xfrm>
            <a:off x="539175" y="1437700"/>
            <a:ext cx="4317600" cy="3223200"/>
          </a:xfrm>
          <a:prstGeom prst="snip1Rect">
            <a:avLst>
              <a:gd fmla="val 24984" name="adj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0"/>
          <p:cNvSpPr/>
          <p:nvPr/>
        </p:nvSpPr>
        <p:spPr>
          <a:xfrm rot="10800000">
            <a:off x="7346147" y="1437695"/>
            <a:ext cx="849889" cy="615605"/>
          </a:xfrm>
          <a:custGeom>
            <a:rect b="b" l="l" r="r" t="t"/>
            <a:pathLst>
              <a:path extrusionOk="0" h="11718" w="11940">
                <a:moveTo>
                  <a:pt x="0" y="0"/>
                </a:moveTo>
                <a:lnTo>
                  <a:pt x="0" y="11718"/>
                </a:lnTo>
                <a:lnTo>
                  <a:pt x="11940" y="11718"/>
                </a:lnTo>
                <a:lnTo>
                  <a:pt x="11940" y="9121"/>
                </a:lnTo>
                <a:lnTo>
                  <a:pt x="1837" y="0"/>
                </a:ln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0"/>
          <p:cNvSpPr/>
          <p:nvPr/>
        </p:nvSpPr>
        <p:spPr>
          <a:xfrm flipH="1" rot="-5400000">
            <a:off x="6589518" y="446325"/>
            <a:ext cx="614820" cy="2598356"/>
          </a:xfrm>
          <a:custGeom>
            <a:rect b="b" l="l" r="r" t="t"/>
            <a:pathLst>
              <a:path extrusionOk="0" h="48169" w="29326">
                <a:moveTo>
                  <a:pt x="3009" y="0"/>
                </a:moveTo>
                <a:cubicBezTo>
                  <a:pt x="1362" y="0"/>
                  <a:pt x="0" y="1362"/>
                  <a:pt x="0" y="3009"/>
                </a:cubicBezTo>
                <a:lnTo>
                  <a:pt x="0" y="34931"/>
                </a:lnTo>
                <a:cubicBezTo>
                  <a:pt x="0" y="36546"/>
                  <a:pt x="1362" y="37908"/>
                  <a:pt x="3009" y="37908"/>
                </a:cubicBezTo>
                <a:lnTo>
                  <a:pt x="6999" y="37908"/>
                </a:lnTo>
                <a:cubicBezTo>
                  <a:pt x="8773" y="37908"/>
                  <a:pt x="10198" y="39333"/>
                  <a:pt x="10198" y="41107"/>
                </a:cubicBezTo>
                <a:lnTo>
                  <a:pt x="10198" y="45160"/>
                </a:lnTo>
                <a:cubicBezTo>
                  <a:pt x="10198" y="46807"/>
                  <a:pt x="11560" y="48169"/>
                  <a:pt x="13206" y="48169"/>
                </a:cubicBezTo>
                <a:lnTo>
                  <a:pt x="26317" y="48169"/>
                </a:lnTo>
                <a:cubicBezTo>
                  <a:pt x="27964" y="48169"/>
                  <a:pt x="29326" y="46807"/>
                  <a:pt x="29326" y="45160"/>
                </a:cubicBezTo>
                <a:lnTo>
                  <a:pt x="29326" y="34931"/>
                </a:lnTo>
                <a:lnTo>
                  <a:pt x="29326" y="3009"/>
                </a:lnTo>
                <a:cubicBezTo>
                  <a:pt x="29326" y="1362"/>
                  <a:pt x="27964" y="0"/>
                  <a:pt x="26317" y="0"/>
                </a:cubicBezTo>
                <a:close/>
              </a:path>
            </a:pathLst>
          </a:cu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0"/>
          <p:cNvSpPr txBox="1"/>
          <p:nvPr>
            <p:ph idx="4294967295" type="title"/>
          </p:nvPr>
        </p:nvSpPr>
        <p:spPr>
          <a:xfrm>
            <a:off x="5505425" y="1422250"/>
            <a:ext cx="2846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Why?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1" name="Google Shape;641;p40"/>
          <p:cNvPicPr preferRelativeResize="0"/>
          <p:nvPr/>
        </p:nvPicPr>
        <p:blipFill rotWithShape="1">
          <a:blip r:embed="rId3">
            <a:alphaModFix/>
          </a:blip>
          <a:srcRect b="3147" l="16781" r="2961" t="0"/>
          <a:stretch/>
        </p:blipFill>
        <p:spPr>
          <a:xfrm>
            <a:off x="1085050" y="1610700"/>
            <a:ext cx="2846700" cy="22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0"/>
          <p:cNvSpPr txBox="1"/>
          <p:nvPr>
            <p:ph idx="4294967295" type="subTitle"/>
          </p:nvPr>
        </p:nvSpPr>
        <p:spPr>
          <a:xfrm>
            <a:off x="5597750" y="2099025"/>
            <a:ext cx="3000000" cy="21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balance between “efficient” and pliable.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+Maintains excellent power efficiency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+Approachable programming interface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+Based in the US (faster shipping).</a:t>
            </a:r>
            <a:endParaRPr/>
          </a:p>
        </p:txBody>
      </p:sp>
      <p:sp>
        <p:nvSpPr>
          <p:cNvPr id="643" name="Google Shape;643;p40"/>
          <p:cNvSpPr txBox="1"/>
          <p:nvPr>
            <p:ph idx="4294967295" type="title"/>
          </p:nvPr>
        </p:nvSpPr>
        <p:spPr>
          <a:xfrm>
            <a:off x="1085050" y="3898675"/>
            <a:ext cx="2846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TI MSP430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1"/>
          <p:cNvSpPr/>
          <p:nvPr/>
        </p:nvSpPr>
        <p:spPr>
          <a:xfrm flipH="1" rot="-5400000">
            <a:off x="6545675" y="-869575"/>
            <a:ext cx="1125000" cy="3219900"/>
          </a:xfrm>
          <a:prstGeom prst="snip1Rect">
            <a:avLst>
              <a:gd fmla="val 29721" name="adj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1"/>
          <p:cNvSpPr txBox="1"/>
          <p:nvPr/>
        </p:nvSpPr>
        <p:spPr>
          <a:xfrm>
            <a:off x="5771075" y="229025"/>
            <a:ext cx="28653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IDEs make a HUGE difference</a:t>
            </a:r>
            <a:endParaRPr sz="2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2"/>
          <p:cNvSpPr/>
          <p:nvPr/>
        </p:nvSpPr>
        <p:spPr>
          <a:xfrm flipH="1">
            <a:off x="529" y="744925"/>
            <a:ext cx="4468996" cy="3057626"/>
          </a:xfrm>
          <a:custGeom>
            <a:rect b="b" l="l" r="r" t="t"/>
            <a:pathLst>
              <a:path extrusionOk="0" h="103939" w="130225">
                <a:moveTo>
                  <a:pt x="12352" y="1"/>
                </a:moveTo>
                <a:cubicBezTo>
                  <a:pt x="11307" y="1"/>
                  <a:pt x="10262" y="127"/>
                  <a:pt x="9280" y="381"/>
                </a:cubicBezTo>
                <a:cubicBezTo>
                  <a:pt x="8868" y="476"/>
                  <a:pt x="8488" y="602"/>
                  <a:pt x="8108" y="761"/>
                </a:cubicBezTo>
                <a:cubicBezTo>
                  <a:pt x="6968" y="1172"/>
                  <a:pt x="5923" y="1743"/>
                  <a:pt x="4973" y="2439"/>
                </a:cubicBezTo>
                <a:cubicBezTo>
                  <a:pt x="4498" y="2819"/>
                  <a:pt x="4023" y="3199"/>
                  <a:pt x="3611" y="3611"/>
                </a:cubicBezTo>
                <a:cubicBezTo>
                  <a:pt x="3199" y="4023"/>
                  <a:pt x="2819" y="4498"/>
                  <a:pt x="2439" y="4973"/>
                </a:cubicBezTo>
                <a:cubicBezTo>
                  <a:pt x="2218" y="5289"/>
                  <a:pt x="1996" y="5606"/>
                  <a:pt x="1774" y="5954"/>
                </a:cubicBezTo>
                <a:cubicBezTo>
                  <a:pt x="1268" y="6810"/>
                  <a:pt x="856" y="7728"/>
                  <a:pt x="539" y="8678"/>
                </a:cubicBezTo>
                <a:cubicBezTo>
                  <a:pt x="381" y="9248"/>
                  <a:pt x="223" y="9850"/>
                  <a:pt x="128" y="10483"/>
                </a:cubicBezTo>
                <a:cubicBezTo>
                  <a:pt x="33" y="11085"/>
                  <a:pt x="1" y="11718"/>
                  <a:pt x="1" y="12352"/>
                </a:cubicBezTo>
                <a:cubicBezTo>
                  <a:pt x="1" y="12605"/>
                  <a:pt x="1" y="12858"/>
                  <a:pt x="33" y="13112"/>
                </a:cubicBezTo>
                <a:cubicBezTo>
                  <a:pt x="33" y="13207"/>
                  <a:pt x="33" y="13270"/>
                  <a:pt x="33" y="13333"/>
                </a:cubicBezTo>
                <a:cubicBezTo>
                  <a:pt x="64" y="13523"/>
                  <a:pt x="64" y="13713"/>
                  <a:pt x="96" y="13903"/>
                </a:cubicBezTo>
                <a:cubicBezTo>
                  <a:pt x="96" y="13967"/>
                  <a:pt x="96" y="14030"/>
                  <a:pt x="128" y="14125"/>
                </a:cubicBezTo>
                <a:cubicBezTo>
                  <a:pt x="159" y="14347"/>
                  <a:pt x="191" y="14568"/>
                  <a:pt x="223" y="14790"/>
                </a:cubicBezTo>
                <a:cubicBezTo>
                  <a:pt x="254" y="14822"/>
                  <a:pt x="254" y="14822"/>
                  <a:pt x="254" y="14853"/>
                </a:cubicBezTo>
                <a:cubicBezTo>
                  <a:pt x="286" y="15075"/>
                  <a:pt x="349" y="15328"/>
                  <a:pt x="413" y="15550"/>
                </a:cubicBezTo>
                <a:cubicBezTo>
                  <a:pt x="444" y="15614"/>
                  <a:pt x="444" y="15677"/>
                  <a:pt x="476" y="15740"/>
                </a:cubicBezTo>
                <a:cubicBezTo>
                  <a:pt x="508" y="15930"/>
                  <a:pt x="571" y="16120"/>
                  <a:pt x="634" y="16279"/>
                </a:cubicBezTo>
                <a:cubicBezTo>
                  <a:pt x="666" y="16342"/>
                  <a:pt x="666" y="16405"/>
                  <a:pt x="698" y="16469"/>
                </a:cubicBezTo>
                <a:cubicBezTo>
                  <a:pt x="761" y="16690"/>
                  <a:pt x="856" y="16912"/>
                  <a:pt x="951" y="17102"/>
                </a:cubicBezTo>
                <a:cubicBezTo>
                  <a:pt x="951" y="17102"/>
                  <a:pt x="951" y="17134"/>
                  <a:pt x="951" y="17134"/>
                </a:cubicBezTo>
                <a:cubicBezTo>
                  <a:pt x="1046" y="17387"/>
                  <a:pt x="1141" y="17609"/>
                  <a:pt x="1268" y="17830"/>
                </a:cubicBezTo>
                <a:cubicBezTo>
                  <a:pt x="1299" y="17862"/>
                  <a:pt x="1299" y="17894"/>
                  <a:pt x="1331" y="17957"/>
                </a:cubicBezTo>
                <a:cubicBezTo>
                  <a:pt x="1426" y="18115"/>
                  <a:pt x="1521" y="18305"/>
                  <a:pt x="1616" y="18464"/>
                </a:cubicBezTo>
                <a:cubicBezTo>
                  <a:pt x="1648" y="18527"/>
                  <a:pt x="1679" y="18559"/>
                  <a:pt x="1679" y="18622"/>
                </a:cubicBezTo>
                <a:cubicBezTo>
                  <a:pt x="1806" y="18812"/>
                  <a:pt x="1933" y="19034"/>
                  <a:pt x="2059" y="19224"/>
                </a:cubicBezTo>
                <a:cubicBezTo>
                  <a:pt x="2218" y="19445"/>
                  <a:pt x="2376" y="19635"/>
                  <a:pt x="2503" y="19857"/>
                </a:cubicBezTo>
                <a:lnTo>
                  <a:pt x="2566" y="19920"/>
                </a:lnTo>
                <a:cubicBezTo>
                  <a:pt x="2693" y="20079"/>
                  <a:pt x="2851" y="20269"/>
                  <a:pt x="2978" y="20427"/>
                </a:cubicBezTo>
                <a:cubicBezTo>
                  <a:pt x="3009" y="20459"/>
                  <a:pt x="3041" y="20491"/>
                  <a:pt x="3073" y="20522"/>
                </a:cubicBezTo>
                <a:cubicBezTo>
                  <a:pt x="3389" y="20902"/>
                  <a:pt x="3738" y="21251"/>
                  <a:pt x="4118" y="21567"/>
                </a:cubicBezTo>
                <a:cubicBezTo>
                  <a:pt x="4118" y="21599"/>
                  <a:pt x="4150" y="21599"/>
                  <a:pt x="4150" y="21599"/>
                </a:cubicBezTo>
                <a:cubicBezTo>
                  <a:pt x="4340" y="21757"/>
                  <a:pt x="4498" y="21916"/>
                  <a:pt x="4688" y="22042"/>
                </a:cubicBezTo>
                <a:cubicBezTo>
                  <a:pt x="4720" y="22074"/>
                  <a:pt x="4751" y="22106"/>
                  <a:pt x="4783" y="22106"/>
                </a:cubicBezTo>
                <a:cubicBezTo>
                  <a:pt x="5163" y="22422"/>
                  <a:pt x="5606" y="22707"/>
                  <a:pt x="6018" y="22992"/>
                </a:cubicBezTo>
                <a:cubicBezTo>
                  <a:pt x="7760" y="24006"/>
                  <a:pt x="9787" y="24639"/>
                  <a:pt x="11908" y="24702"/>
                </a:cubicBezTo>
                <a:lnTo>
                  <a:pt x="11940" y="24702"/>
                </a:lnTo>
                <a:cubicBezTo>
                  <a:pt x="13175" y="24702"/>
                  <a:pt x="14125" y="25748"/>
                  <a:pt x="14125" y="26983"/>
                </a:cubicBezTo>
                <a:lnTo>
                  <a:pt x="14125" y="58145"/>
                </a:lnTo>
                <a:cubicBezTo>
                  <a:pt x="14125" y="60330"/>
                  <a:pt x="13239" y="62325"/>
                  <a:pt x="11845" y="63782"/>
                </a:cubicBezTo>
                <a:cubicBezTo>
                  <a:pt x="11592" y="63972"/>
                  <a:pt x="11370" y="64194"/>
                  <a:pt x="11148" y="64415"/>
                </a:cubicBezTo>
                <a:cubicBezTo>
                  <a:pt x="8583" y="66790"/>
                  <a:pt x="6018" y="69324"/>
                  <a:pt x="6018" y="73536"/>
                </a:cubicBezTo>
                <a:lnTo>
                  <a:pt x="6018" y="92696"/>
                </a:lnTo>
                <a:lnTo>
                  <a:pt x="6018" y="100549"/>
                </a:lnTo>
                <a:cubicBezTo>
                  <a:pt x="6018" y="102418"/>
                  <a:pt x="7570" y="103938"/>
                  <a:pt x="9438" y="103938"/>
                </a:cubicBezTo>
                <a:lnTo>
                  <a:pt x="38130" y="103938"/>
                </a:lnTo>
                <a:lnTo>
                  <a:pt x="38130" y="103906"/>
                </a:lnTo>
                <a:lnTo>
                  <a:pt x="47821" y="103906"/>
                </a:lnTo>
                <a:cubicBezTo>
                  <a:pt x="50576" y="103906"/>
                  <a:pt x="52572" y="103273"/>
                  <a:pt x="54092" y="99979"/>
                </a:cubicBezTo>
                <a:cubicBezTo>
                  <a:pt x="55612" y="96686"/>
                  <a:pt x="56213" y="93266"/>
                  <a:pt x="61376" y="93266"/>
                </a:cubicBezTo>
                <a:lnTo>
                  <a:pt x="78445" y="93266"/>
                </a:lnTo>
                <a:cubicBezTo>
                  <a:pt x="83322" y="93266"/>
                  <a:pt x="84399" y="97319"/>
                  <a:pt x="85634" y="99821"/>
                </a:cubicBezTo>
                <a:cubicBezTo>
                  <a:pt x="86869" y="102291"/>
                  <a:pt x="89181" y="103906"/>
                  <a:pt x="91968" y="103906"/>
                </a:cubicBezTo>
                <a:lnTo>
                  <a:pt x="98048" y="103906"/>
                </a:lnTo>
                <a:lnTo>
                  <a:pt x="98080" y="103938"/>
                </a:lnTo>
                <a:lnTo>
                  <a:pt x="126804" y="103938"/>
                </a:lnTo>
                <a:cubicBezTo>
                  <a:pt x="128672" y="103938"/>
                  <a:pt x="130224" y="102418"/>
                  <a:pt x="130224" y="100549"/>
                </a:cubicBezTo>
                <a:lnTo>
                  <a:pt x="130224" y="4466"/>
                </a:lnTo>
                <a:cubicBezTo>
                  <a:pt x="130224" y="2598"/>
                  <a:pt x="128672" y="1046"/>
                  <a:pt x="126804" y="1046"/>
                </a:cubicBezTo>
                <a:lnTo>
                  <a:pt x="34583" y="1046"/>
                </a:lnTo>
                <a:cubicBezTo>
                  <a:pt x="34362" y="1046"/>
                  <a:pt x="34140" y="1077"/>
                  <a:pt x="33918" y="1077"/>
                </a:cubicBezTo>
                <a:cubicBezTo>
                  <a:pt x="33855" y="1077"/>
                  <a:pt x="33792" y="1109"/>
                  <a:pt x="33728" y="1109"/>
                </a:cubicBezTo>
                <a:cubicBezTo>
                  <a:pt x="33570" y="1141"/>
                  <a:pt x="33443" y="1141"/>
                  <a:pt x="33285" y="1172"/>
                </a:cubicBezTo>
                <a:cubicBezTo>
                  <a:pt x="33190" y="1204"/>
                  <a:pt x="33127" y="1236"/>
                  <a:pt x="33032" y="1236"/>
                </a:cubicBezTo>
                <a:cubicBezTo>
                  <a:pt x="32905" y="1267"/>
                  <a:pt x="32778" y="1299"/>
                  <a:pt x="32652" y="1331"/>
                </a:cubicBezTo>
                <a:cubicBezTo>
                  <a:pt x="32588" y="1363"/>
                  <a:pt x="32493" y="1394"/>
                  <a:pt x="32398" y="1426"/>
                </a:cubicBezTo>
                <a:cubicBezTo>
                  <a:pt x="32303" y="1458"/>
                  <a:pt x="32177" y="1489"/>
                  <a:pt x="32050" y="1553"/>
                </a:cubicBezTo>
                <a:cubicBezTo>
                  <a:pt x="31987" y="1584"/>
                  <a:pt x="31892" y="1616"/>
                  <a:pt x="31797" y="1648"/>
                </a:cubicBezTo>
                <a:cubicBezTo>
                  <a:pt x="31702" y="1711"/>
                  <a:pt x="31607" y="1774"/>
                  <a:pt x="31480" y="1806"/>
                </a:cubicBezTo>
                <a:cubicBezTo>
                  <a:pt x="31417" y="1869"/>
                  <a:pt x="31322" y="1901"/>
                  <a:pt x="31258" y="1964"/>
                </a:cubicBezTo>
                <a:cubicBezTo>
                  <a:pt x="31132" y="1996"/>
                  <a:pt x="31037" y="2059"/>
                  <a:pt x="30942" y="2123"/>
                </a:cubicBezTo>
                <a:cubicBezTo>
                  <a:pt x="30878" y="2186"/>
                  <a:pt x="30783" y="2249"/>
                  <a:pt x="30720" y="2281"/>
                </a:cubicBezTo>
                <a:cubicBezTo>
                  <a:pt x="30625" y="2344"/>
                  <a:pt x="30530" y="2439"/>
                  <a:pt x="30435" y="2503"/>
                </a:cubicBezTo>
                <a:cubicBezTo>
                  <a:pt x="30372" y="2566"/>
                  <a:pt x="30308" y="2629"/>
                  <a:pt x="30213" y="2661"/>
                </a:cubicBezTo>
                <a:cubicBezTo>
                  <a:pt x="30181" y="2693"/>
                  <a:pt x="30150" y="2724"/>
                  <a:pt x="30118" y="2756"/>
                </a:cubicBezTo>
                <a:cubicBezTo>
                  <a:pt x="28788" y="3959"/>
                  <a:pt x="27046" y="4688"/>
                  <a:pt x="25114" y="4688"/>
                </a:cubicBezTo>
                <a:cubicBezTo>
                  <a:pt x="24259" y="4688"/>
                  <a:pt x="23531" y="4561"/>
                  <a:pt x="22898" y="4403"/>
                </a:cubicBezTo>
                <a:cubicBezTo>
                  <a:pt x="22866" y="4371"/>
                  <a:pt x="22834" y="4371"/>
                  <a:pt x="22803" y="4371"/>
                </a:cubicBezTo>
                <a:cubicBezTo>
                  <a:pt x="22518" y="4276"/>
                  <a:pt x="22264" y="4181"/>
                  <a:pt x="22011" y="4086"/>
                </a:cubicBezTo>
                <a:cubicBezTo>
                  <a:pt x="21536" y="3864"/>
                  <a:pt x="21092" y="3548"/>
                  <a:pt x="20364" y="2946"/>
                </a:cubicBezTo>
                <a:cubicBezTo>
                  <a:pt x="19572" y="2281"/>
                  <a:pt x="18749" y="1743"/>
                  <a:pt x="17831" y="1267"/>
                </a:cubicBezTo>
                <a:cubicBezTo>
                  <a:pt x="17672" y="1204"/>
                  <a:pt x="17514" y="1109"/>
                  <a:pt x="17356" y="1046"/>
                </a:cubicBezTo>
                <a:cubicBezTo>
                  <a:pt x="15835" y="381"/>
                  <a:pt x="14125" y="1"/>
                  <a:pt x="12352" y="1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2"/>
          <p:cNvSpPr txBox="1"/>
          <p:nvPr>
            <p:ph type="title"/>
          </p:nvPr>
        </p:nvSpPr>
        <p:spPr>
          <a:xfrm>
            <a:off x="5015650" y="691388"/>
            <a:ext cx="36351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Hurdles: CCStudio</a:t>
            </a:r>
            <a:endParaRPr/>
          </a:p>
        </p:txBody>
      </p:sp>
      <p:sp>
        <p:nvSpPr>
          <p:cNvPr id="656" name="Google Shape;656;p42"/>
          <p:cNvSpPr txBox="1"/>
          <p:nvPr>
            <p:ph idx="1" type="subTitle"/>
          </p:nvPr>
        </p:nvSpPr>
        <p:spPr>
          <a:xfrm>
            <a:off x="5015650" y="1746363"/>
            <a:ext cx="36351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 first, CCStudio seemed like a fantastic IDE for our group to use as it was TI’s IDE built specifically for use with the MSP, but many issues arose when it came time to begin 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Slow to debug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Lack of support from 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 amount of user-made libraries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Runs extremely slow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Due to this, our group was forced to find an alternative, as using CCStudio had already resulted in a delay of about two to three weeks</a:t>
            </a:r>
            <a:endParaRPr/>
          </a:p>
        </p:txBody>
      </p:sp>
      <p:pic>
        <p:nvPicPr>
          <p:cNvPr id="657" name="Google Shape;6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00" y="1170600"/>
            <a:ext cx="3771101" cy="21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3"/>
          <p:cNvSpPr/>
          <p:nvPr/>
        </p:nvSpPr>
        <p:spPr>
          <a:xfrm flipH="1">
            <a:off x="495" y="744925"/>
            <a:ext cx="4719680" cy="3361387"/>
          </a:xfrm>
          <a:custGeom>
            <a:rect b="b" l="l" r="r" t="t"/>
            <a:pathLst>
              <a:path extrusionOk="0" h="103939" w="130225">
                <a:moveTo>
                  <a:pt x="12352" y="1"/>
                </a:moveTo>
                <a:cubicBezTo>
                  <a:pt x="11307" y="1"/>
                  <a:pt x="10262" y="127"/>
                  <a:pt x="9280" y="381"/>
                </a:cubicBezTo>
                <a:cubicBezTo>
                  <a:pt x="8868" y="476"/>
                  <a:pt x="8488" y="602"/>
                  <a:pt x="8108" y="761"/>
                </a:cubicBezTo>
                <a:cubicBezTo>
                  <a:pt x="6968" y="1172"/>
                  <a:pt x="5923" y="1743"/>
                  <a:pt x="4973" y="2439"/>
                </a:cubicBezTo>
                <a:cubicBezTo>
                  <a:pt x="4498" y="2819"/>
                  <a:pt x="4023" y="3199"/>
                  <a:pt x="3611" y="3611"/>
                </a:cubicBezTo>
                <a:cubicBezTo>
                  <a:pt x="3199" y="4023"/>
                  <a:pt x="2819" y="4498"/>
                  <a:pt x="2439" y="4973"/>
                </a:cubicBezTo>
                <a:cubicBezTo>
                  <a:pt x="2218" y="5289"/>
                  <a:pt x="1996" y="5606"/>
                  <a:pt x="1774" y="5954"/>
                </a:cubicBezTo>
                <a:cubicBezTo>
                  <a:pt x="1268" y="6810"/>
                  <a:pt x="856" y="7728"/>
                  <a:pt x="539" y="8678"/>
                </a:cubicBezTo>
                <a:cubicBezTo>
                  <a:pt x="381" y="9248"/>
                  <a:pt x="223" y="9850"/>
                  <a:pt x="128" y="10483"/>
                </a:cubicBezTo>
                <a:cubicBezTo>
                  <a:pt x="33" y="11085"/>
                  <a:pt x="1" y="11718"/>
                  <a:pt x="1" y="12352"/>
                </a:cubicBezTo>
                <a:cubicBezTo>
                  <a:pt x="1" y="12605"/>
                  <a:pt x="1" y="12858"/>
                  <a:pt x="33" y="13112"/>
                </a:cubicBezTo>
                <a:cubicBezTo>
                  <a:pt x="33" y="13207"/>
                  <a:pt x="33" y="13270"/>
                  <a:pt x="33" y="13333"/>
                </a:cubicBezTo>
                <a:cubicBezTo>
                  <a:pt x="64" y="13523"/>
                  <a:pt x="64" y="13713"/>
                  <a:pt x="96" y="13903"/>
                </a:cubicBezTo>
                <a:cubicBezTo>
                  <a:pt x="96" y="13967"/>
                  <a:pt x="96" y="14030"/>
                  <a:pt x="128" y="14125"/>
                </a:cubicBezTo>
                <a:cubicBezTo>
                  <a:pt x="159" y="14347"/>
                  <a:pt x="191" y="14568"/>
                  <a:pt x="223" y="14790"/>
                </a:cubicBezTo>
                <a:cubicBezTo>
                  <a:pt x="254" y="14822"/>
                  <a:pt x="254" y="14822"/>
                  <a:pt x="254" y="14853"/>
                </a:cubicBezTo>
                <a:cubicBezTo>
                  <a:pt x="286" y="15075"/>
                  <a:pt x="349" y="15328"/>
                  <a:pt x="413" y="15550"/>
                </a:cubicBezTo>
                <a:cubicBezTo>
                  <a:pt x="444" y="15614"/>
                  <a:pt x="444" y="15677"/>
                  <a:pt x="476" y="15740"/>
                </a:cubicBezTo>
                <a:cubicBezTo>
                  <a:pt x="508" y="15930"/>
                  <a:pt x="571" y="16120"/>
                  <a:pt x="634" y="16279"/>
                </a:cubicBezTo>
                <a:cubicBezTo>
                  <a:pt x="666" y="16342"/>
                  <a:pt x="666" y="16405"/>
                  <a:pt x="698" y="16469"/>
                </a:cubicBezTo>
                <a:cubicBezTo>
                  <a:pt x="761" y="16690"/>
                  <a:pt x="856" y="16912"/>
                  <a:pt x="951" y="17102"/>
                </a:cubicBezTo>
                <a:cubicBezTo>
                  <a:pt x="951" y="17102"/>
                  <a:pt x="951" y="17134"/>
                  <a:pt x="951" y="17134"/>
                </a:cubicBezTo>
                <a:cubicBezTo>
                  <a:pt x="1046" y="17387"/>
                  <a:pt x="1141" y="17609"/>
                  <a:pt x="1268" y="17830"/>
                </a:cubicBezTo>
                <a:cubicBezTo>
                  <a:pt x="1299" y="17862"/>
                  <a:pt x="1299" y="17894"/>
                  <a:pt x="1331" y="17957"/>
                </a:cubicBezTo>
                <a:cubicBezTo>
                  <a:pt x="1426" y="18115"/>
                  <a:pt x="1521" y="18305"/>
                  <a:pt x="1616" y="18464"/>
                </a:cubicBezTo>
                <a:cubicBezTo>
                  <a:pt x="1648" y="18527"/>
                  <a:pt x="1679" y="18559"/>
                  <a:pt x="1679" y="18622"/>
                </a:cubicBezTo>
                <a:cubicBezTo>
                  <a:pt x="1806" y="18812"/>
                  <a:pt x="1933" y="19034"/>
                  <a:pt x="2059" y="19224"/>
                </a:cubicBezTo>
                <a:cubicBezTo>
                  <a:pt x="2218" y="19445"/>
                  <a:pt x="2376" y="19635"/>
                  <a:pt x="2503" y="19857"/>
                </a:cubicBezTo>
                <a:lnTo>
                  <a:pt x="2566" y="19920"/>
                </a:lnTo>
                <a:cubicBezTo>
                  <a:pt x="2693" y="20079"/>
                  <a:pt x="2851" y="20269"/>
                  <a:pt x="2978" y="20427"/>
                </a:cubicBezTo>
                <a:cubicBezTo>
                  <a:pt x="3009" y="20459"/>
                  <a:pt x="3041" y="20491"/>
                  <a:pt x="3073" y="20522"/>
                </a:cubicBezTo>
                <a:cubicBezTo>
                  <a:pt x="3389" y="20902"/>
                  <a:pt x="3738" y="21251"/>
                  <a:pt x="4118" y="21567"/>
                </a:cubicBezTo>
                <a:cubicBezTo>
                  <a:pt x="4118" y="21599"/>
                  <a:pt x="4150" y="21599"/>
                  <a:pt x="4150" y="21599"/>
                </a:cubicBezTo>
                <a:cubicBezTo>
                  <a:pt x="4340" y="21757"/>
                  <a:pt x="4498" y="21916"/>
                  <a:pt x="4688" y="22042"/>
                </a:cubicBezTo>
                <a:cubicBezTo>
                  <a:pt x="4720" y="22074"/>
                  <a:pt x="4751" y="22106"/>
                  <a:pt x="4783" y="22106"/>
                </a:cubicBezTo>
                <a:cubicBezTo>
                  <a:pt x="5163" y="22422"/>
                  <a:pt x="5606" y="22707"/>
                  <a:pt x="6018" y="22992"/>
                </a:cubicBezTo>
                <a:cubicBezTo>
                  <a:pt x="7760" y="24006"/>
                  <a:pt x="9787" y="24639"/>
                  <a:pt x="11908" y="24702"/>
                </a:cubicBezTo>
                <a:lnTo>
                  <a:pt x="11940" y="24702"/>
                </a:lnTo>
                <a:cubicBezTo>
                  <a:pt x="13175" y="24702"/>
                  <a:pt x="14125" y="25748"/>
                  <a:pt x="14125" y="26983"/>
                </a:cubicBezTo>
                <a:lnTo>
                  <a:pt x="14125" y="58145"/>
                </a:lnTo>
                <a:cubicBezTo>
                  <a:pt x="14125" y="60330"/>
                  <a:pt x="13239" y="62325"/>
                  <a:pt x="11845" y="63782"/>
                </a:cubicBezTo>
                <a:cubicBezTo>
                  <a:pt x="11592" y="63972"/>
                  <a:pt x="11370" y="64194"/>
                  <a:pt x="11148" y="64415"/>
                </a:cubicBezTo>
                <a:cubicBezTo>
                  <a:pt x="8583" y="66790"/>
                  <a:pt x="6018" y="69324"/>
                  <a:pt x="6018" y="73536"/>
                </a:cubicBezTo>
                <a:lnTo>
                  <a:pt x="6018" y="92696"/>
                </a:lnTo>
                <a:lnTo>
                  <a:pt x="6018" y="100549"/>
                </a:lnTo>
                <a:cubicBezTo>
                  <a:pt x="6018" y="102418"/>
                  <a:pt x="7570" y="103938"/>
                  <a:pt x="9438" y="103938"/>
                </a:cubicBezTo>
                <a:lnTo>
                  <a:pt x="38130" y="103938"/>
                </a:lnTo>
                <a:lnTo>
                  <a:pt x="38130" y="103906"/>
                </a:lnTo>
                <a:lnTo>
                  <a:pt x="47821" y="103906"/>
                </a:lnTo>
                <a:cubicBezTo>
                  <a:pt x="50576" y="103906"/>
                  <a:pt x="52572" y="103273"/>
                  <a:pt x="54092" y="99979"/>
                </a:cubicBezTo>
                <a:cubicBezTo>
                  <a:pt x="55612" y="96686"/>
                  <a:pt x="56213" y="93266"/>
                  <a:pt x="61376" y="93266"/>
                </a:cubicBezTo>
                <a:lnTo>
                  <a:pt x="78445" y="93266"/>
                </a:lnTo>
                <a:cubicBezTo>
                  <a:pt x="83322" y="93266"/>
                  <a:pt x="84399" y="97319"/>
                  <a:pt x="85634" y="99821"/>
                </a:cubicBezTo>
                <a:cubicBezTo>
                  <a:pt x="86869" y="102291"/>
                  <a:pt x="89181" y="103906"/>
                  <a:pt x="91968" y="103906"/>
                </a:cubicBezTo>
                <a:lnTo>
                  <a:pt x="98048" y="103906"/>
                </a:lnTo>
                <a:lnTo>
                  <a:pt x="98080" y="103938"/>
                </a:lnTo>
                <a:lnTo>
                  <a:pt x="126804" y="103938"/>
                </a:lnTo>
                <a:cubicBezTo>
                  <a:pt x="128672" y="103938"/>
                  <a:pt x="130224" y="102418"/>
                  <a:pt x="130224" y="100549"/>
                </a:cubicBezTo>
                <a:lnTo>
                  <a:pt x="130224" y="4466"/>
                </a:lnTo>
                <a:cubicBezTo>
                  <a:pt x="130224" y="2598"/>
                  <a:pt x="128672" y="1046"/>
                  <a:pt x="126804" y="1046"/>
                </a:cubicBezTo>
                <a:lnTo>
                  <a:pt x="34583" y="1046"/>
                </a:lnTo>
                <a:cubicBezTo>
                  <a:pt x="34362" y="1046"/>
                  <a:pt x="34140" y="1077"/>
                  <a:pt x="33918" y="1077"/>
                </a:cubicBezTo>
                <a:cubicBezTo>
                  <a:pt x="33855" y="1077"/>
                  <a:pt x="33792" y="1109"/>
                  <a:pt x="33728" y="1109"/>
                </a:cubicBezTo>
                <a:cubicBezTo>
                  <a:pt x="33570" y="1141"/>
                  <a:pt x="33443" y="1141"/>
                  <a:pt x="33285" y="1172"/>
                </a:cubicBezTo>
                <a:cubicBezTo>
                  <a:pt x="33190" y="1204"/>
                  <a:pt x="33127" y="1236"/>
                  <a:pt x="33032" y="1236"/>
                </a:cubicBezTo>
                <a:cubicBezTo>
                  <a:pt x="32905" y="1267"/>
                  <a:pt x="32778" y="1299"/>
                  <a:pt x="32652" y="1331"/>
                </a:cubicBezTo>
                <a:cubicBezTo>
                  <a:pt x="32588" y="1363"/>
                  <a:pt x="32493" y="1394"/>
                  <a:pt x="32398" y="1426"/>
                </a:cubicBezTo>
                <a:cubicBezTo>
                  <a:pt x="32303" y="1458"/>
                  <a:pt x="32177" y="1489"/>
                  <a:pt x="32050" y="1553"/>
                </a:cubicBezTo>
                <a:cubicBezTo>
                  <a:pt x="31987" y="1584"/>
                  <a:pt x="31892" y="1616"/>
                  <a:pt x="31797" y="1648"/>
                </a:cubicBezTo>
                <a:cubicBezTo>
                  <a:pt x="31702" y="1711"/>
                  <a:pt x="31607" y="1774"/>
                  <a:pt x="31480" y="1806"/>
                </a:cubicBezTo>
                <a:cubicBezTo>
                  <a:pt x="31417" y="1869"/>
                  <a:pt x="31322" y="1901"/>
                  <a:pt x="31258" y="1964"/>
                </a:cubicBezTo>
                <a:cubicBezTo>
                  <a:pt x="31132" y="1996"/>
                  <a:pt x="31037" y="2059"/>
                  <a:pt x="30942" y="2123"/>
                </a:cubicBezTo>
                <a:cubicBezTo>
                  <a:pt x="30878" y="2186"/>
                  <a:pt x="30783" y="2249"/>
                  <a:pt x="30720" y="2281"/>
                </a:cubicBezTo>
                <a:cubicBezTo>
                  <a:pt x="30625" y="2344"/>
                  <a:pt x="30530" y="2439"/>
                  <a:pt x="30435" y="2503"/>
                </a:cubicBezTo>
                <a:cubicBezTo>
                  <a:pt x="30372" y="2566"/>
                  <a:pt x="30308" y="2629"/>
                  <a:pt x="30213" y="2661"/>
                </a:cubicBezTo>
                <a:cubicBezTo>
                  <a:pt x="30181" y="2693"/>
                  <a:pt x="30150" y="2724"/>
                  <a:pt x="30118" y="2756"/>
                </a:cubicBezTo>
                <a:cubicBezTo>
                  <a:pt x="28788" y="3959"/>
                  <a:pt x="27046" y="4688"/>
                  <a:pt x="25114" y="4688"/>
                </a:cubicBezTo>
                <a:cubicBezTo>
                  <a:pt x="24259" y="4688"/>
                  <a:pt x="23531" y="4561"/>
                  <a:pt x="22898" y="4403"/>
                </a:cubicBezTo>
                <a:cubicBezTo>
                  <a:pt x="22866" y="4371"/>
                  <a:pt x="22834" y="4371"/>
                  <a:pt x="22803" y="4371"/>
                </a:cubicBezTo>
                <a:cubicBezTo>
                  <a:pt x="22518" y="4276"/>
                  <a:pt x="22264" y="4181"/>
                  <a:pt x="22011" y="4086"/>
                </a:cubicBezTo>
                <a:cubicBezTo>
                  <a:pt x="21536" y="3864"/>
                  <a:pt x="21092" y="3548"/>
                  <a:pt x="20364" y="2946"/>
                </a:cubicBezTo>
                <a:cubicBezTo>
                  <a:pt x="19572" y="2281"/>
                  <a:pt x="18749" y="1743"/>
                  <a:pt x="17831" y="1267"/>
                </a:cubicBezTo>
                <a:cubicBezTo>
                  <a:pt x="17672" y="1204"/>
                  <a:pt x="17514" y="1109"/>
                  <a:pt x="17356" y="1046"/>
                </a:cubicBezTo>
                <a:cubicBezTo>
                  <a:pt x="15835" y="381"/>
                  <a:pt x="14125" y="1"/>
                  <a:pt x="12352" y="1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3"/>
          <p:cNvSpPr txBox="1"/>
          <p:nvPr>
            <p:ph type="title"/>
          </p:nvPr>
        </p:nvSpPr>
        <p:spPr>
          <a:xfrm>
            <a:off x="5015650" y="309863"/>
            <a:ext cx="36351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best thing:</a:t>
            </a:r>
            <a:r>
              <a:rPr lang="en"/>
              <a:t> Energia</a:t>
            </a:r>
            <a:endParaRPr/>
          </a:p>
        </p:txBody>
      </p:sp>
      <p:sp>
        <p:nvSpPr>
          <p:cNvPr id="664" name="Google Shape;664;p43"/>
          <p:cNvSpPr txBox="1"/>
          <p:nvPr>
            <p:ph idx="1" type="subTitle"/>
          </p:nvPr>
        </p:nvSpPr>
        <p:spPr>
          <a:xfrm>
            <a:off x="5015650" y="1379007"/>
            <a:ext cx="3635100" cy="31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FOSS IDE supported by TI to bring together the Wiring project and Arduino to create a portable programming platform.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●"/>
            </a:pPr>
            <a:r>
              <a:rPr lang="en"/>
              <a:t>Compatible with all MSPs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●"/>
            </a:pPr>
            <a:r>
              <a:rPr lang="en"/>
              <a:t>Easy programming interface (C++, Arduino, less macros)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●"/>
            </a:pPr>
            <a:r>
              <a:rPr lang="en"/>
              <a:t>Built in sketches/demos for sanity check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●"/>
            </a:pPr>
            <a:r>
              <a:rPr lang="en">
                <a:solidFill>
                  <a:schemeClr val="lt1"/>
                </a:solidFill>
              </a:rPr>
              <a:t>Faster building and compiling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While we didn’t end up sticking with this option, it was a good transition point that provided an amazing pin diagram that *actually* is a good working piece of documentation</a:t>
            </a:r>
            <a:endParaRPr/>
          </a:p>
        </p:txBody>
      </p:sp>
      <p:pic>
        <p:nvPicPr>
          <p:cNvPr id="665" name="Google Shape;6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9" y="867025"/>
            <a:ext cx="2993377" cy="198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525" y="1862950"/>
            <a:ext cx="1500775" cy="17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4"/>
          <p:cNvSpPr/>
          <p:nvPr/>
        </p:nvSpPr>
        <p:spPr>
          <a:xfrm flipH="1">
            <a:off x="529" y="744925"/>
            <a:ext cx="4468996" cy="3057626"/>
          </a:xfrm>
          <a:custGeom>
            <a:rect b="b" l="l" r="r" t="t"/>
            <a:pathLst>
              <a:path extrusionOk="0" h="103939" w="130225">
                <a:moveTo>
                  <a:pt x="12352" y="1"/>
                </a:moveTo>
                <a:cubicBezTo>
                  <a:pt x="11307" y="1"/>
                  <a:pt x="10262" y="127"/>
                  <a:pt x="9280" y="381"/>
                </a:cubicBezTo>
                <a:cubicBezTo>
                  <a:pt x="8868" y="476"/>
                  <a:pt x="8488" y="602"/>
                  <a:pt x="8108" y="761"/>
                </a:cubicBezTo>
                <a:cubicBezTo>
                  <a:pt x="6968" y="1172"/>
                  <a:pt x="5923" y="1743"/>
                  <a:pt x="4973" y="2439"/>
                </a:cubicBezTo>
                <a:cubicBezTo>
                  <a:pt x="4498" y="2819"/>
                  <a:pt x="4023" y="3199"/>
                  <a:pt x="3611" y="3611"/>
                </a:cubicBezTo>
                <a:cubicBezTo>
                  <a:pt x="3199" y="4023"/>
                  <a:pt x="2819" y="4498"/>
                  <a:pt x="2439" y="4973"/>
                </a:cubicBezTo>
                <a:cubicBezTo>
                  <a:pt x="2218" y="5289"/>
                  <a:pt x="1996" y="5606"/>
                  <a:pt x="1774" y="5954"/>
                </a:cubicBezTo>
                <a:cubicBezTo>
                  <a:pt x="1268" y="6810"/>
                  <a:pt x="856" y="7728"/>
                  <a:pt x="539" y="8678"/>
                </a:cubicBezTo>
                <a:cubicBezTo>
                  <a:pt x="381" y="9248"/>
                  <a:pt x="223" y="9850"/>
                  <a:pt x="128" y="10483"/>
                </a:cubicBezTo>
                <a:cubicBezTo>
                  <a:pt x="33" y="11085"/>
                  <a:pt x="1" y="11718"/>
                  <a:pt x="1" y="12352"/>
                </a:cubicBezTo>
                <a:cubicBezTo>
                  <a:pt x="1" y="12605"/>
                  <a:pt x="1" y="12858"/>
                  <a:pt x="33" y="13112"/>
                </a:cubicBezTo>
                <a:cubicBezTo>
                  <a:pt x="33" y="13207"/>
                  <a:pt x="33" y="13270"/>
                  <a:pt x="33" y="13333"/>
                </a:cubicBezTo>
                <a:cubicBezTo>
                  <a:pt x="64" y="13523"/>
                  <a:pt x="64" y="13713"/>
                  <a:pt x="96" y="13903"/>
                </a:cubicBezTo>
                <a:cubicBezTo>
                  <a:pt x="96" y="13967"/>
                  <a:pt x="96" y="14030"/>
                  <a:pt x="128" y="14125"/>
                </a:cubicBezTo>
                <a:cubicBezTo>
                  <a:pt x="159" y="14347"/>
                  <a:pt x="191" y="14568"/>
                  <a:pt x="223" y="14790"/>
                </a:cubicBezTo>
                <a:cubicBezTo>
                  <a:pt x="254" y="14822"/>
                  <a:pt x="254" y="14822"/>
                  <a:pt x="254" y="14853"/>
                </a:cubicBezTo>
                <a:cubicBezTo>
                  <a:pt x="286" y="15075"/>
                  <a:pt x="349" y="15328"/>
                  <a:pt x="413" y="15550"/>
                </a:cubicBezTo>
                <a:cubicBezTo>
                  <a:pt x="444" y="15614"/>
                  <a:pt x="444" y="15677"/>
                  <a:pt x="476" y="15740"/>
                </a:cubicBezTo>
                <a:cubicBezTo>
                  <a:pt x="508" y="15930"/>
                  <a:pt x="571" y="16120"/>
                  <a:pt x="634" y="16279"/>
                </a:cubicBezTo>
                <a:cubicBezTo>
                  <a:pt x="666" y="16342"/>
                  <a:pt x="666" y="16405"/>
                  <a:pt x="698" y="16469"/>
                </a:cubicBezTo>
                <a:cubicBezTo>
                  <a:pt x="761" y="16690"/>
                  <a:pt x="856" y="16912"/>
                  <a:pt x="951" y="17102"/>
                </a:cubicBezTo>
                <a:cubicBezTo>
                  <a:pt x="951" y="17102"/>
                  <a:pt x="951" y="17134"/>
                  <a:pt x="951" y="17134"/>
                </a:cubicBezTo>
                <a:cubicBezTo>
                  <a:pt x="1046" y="17387"/>
                  <a:pt x="1141" y="17609"/>
                  <a:pt x="1268" y="17830"/>
                </a:cubicBezTo>
                <a:cubicBezTo>
                  <a:pt x="1299" y="17862"/>
                  <a:pt x="1299" y="17894"/>
                  <a:pt x="1331" y="17957"/>
                </a:cubicBezTo>
                <a:cubicBezTo>
                  <a:pt x="1426" y="18115"/>
                  <a:pt x="1521" y="18305"/>
                  <a:pt x="1616" y="18464"/>
                </a:cubicBezTo>
                <a:cubicBezTo>
                  <a:pt x="1648" y="18527"/>
                  <a:pt x="1679" y="18559"/>
                  <a:pt x="1679" y="18622"/>
                </a:cubicBezTo>
                <a:cubicBezTo>
                  <a:pt x="1806" y="18812"/>
                  <a:pt x="1933" y="19034"/>
                  <a:pt x="2059" y="19224"/>
                </a:cubicBezTo>
                <a:cubicBezTo>
                  <a:pt x="2218" y="19445"/>
                  <a:pt x="2376" y="19635"/>
                  <a:pt x="2503" y="19857"/>
                </a:cubicBezTo>
                <a:lnTo>
                  <a:pt x="2566" y="19920"/>
                </a:lnTo>
                <a:cubicBezTo>
                  <a:pt x="2693" y="20079"/>
                  <a:pt x="2851" y="20269"/>
                  <a:pt x="2978" y="20427"/>
                </a:cubicBezTo>
                <a:cubicBezTo>
                  <a:pt x="3009" y="20459"/>
                  <a:pt x="3041" y="20491"/>
                  <a:pt x="3073" y="20522"/>
                </a:cubicBezTo>
                <a:cubicBezTo>
                  <a:pt x="3389" y="20902"/>
                  <a:pt x="3738" y="21251"/>
                  <a:pt x="4118" y="21567"/>
                </a:cubicBezTo>
                <a:cubicBezTo>
                  <a:pt x="4118" y="21599"/>
                  <a:pt x="4150" y="21599"/>
                  <a:pt x="4150" y="21599"/>
                </a:cubicBezTo>
                <a:cubicBezTo>
                  <a:pt x="4340" y="21757"/>
                  <a:pt x="4498" y="21916"/>
                  <a:pt x="4688" y="22042"/>
                </a:cubicBezTo>
                <a:cubicBezTo>
                  <a:pt x="4720" y="22074"/>
                  <a:pt x="4751" y="22106"/>
                  <a:pt x="4783" y="22106"/>
                </a:cubicBezTo>
                <a:cubicBezTo>
                  <a:pt x="5163" y="22422"/>
                  <a:pt x="5606" y="22707"/>
                  <a:pt x="6018" y="22992"/>
                </a:cubicBezTo>
                <a:cubicBezTo>
                  <a:pt x="7760" y="24006"/>
                  <a:pt x="9787" y="24639"/>
                  <a:pt x="11908" y="24702"/>
                </a:cubicBezTo>
                <a:lnTo>
                  <a:pt x="11940" y="24702"/>
                </a:lnTo>
                <a:cubicBezTo>
                  <a:pt x="13175" y="24702"/>
                  <a:pt x="14125" y="25748"/>
                  <a:pt x="14125" y="26983"/>
                </a:cubicBezTo>
                <a:lnTo>
                  <a:pt x="14125" y="58145"/>
                </a:lnTo>
                <a:cubicBezTo>
                  <a:pt x="14125" y="60330"/>
                  <a:pt x="13239" y="62325"/>
                  <a:pt x="11845" y="63782"/>
                </a:cubicBezTo>
                <a:cubicBezTo>
                  <a:pt x="11592" y="63972"/>
                  <a:pt x="11370" y="64194"/>
                  <a:pt x="11148" y="64415"/>
                </a:cubicBezTo>
                <a:cubicBezTo>
                  <a:pt x="8583" y="66790"/>
                  <a:pt x="6018" y="69324"/>
                  <a:pt x="6018" y="73536"/>
                </a:cubicBezTo>
                <a:lnTo>
                  <a:pt x="6018" y="92696"/>
                </a:lnTo>
                <a:lnTo>
                  <a:pt x="6018" y="100549"/>
                </a:lnTo>
                <a:cubicBezTo>
                  <a:pt x="6018" y="102418"/>
                  <a:pt x="7570" y="103938"/>
                  <a:pt x="9438" y="103938"/>
                </a:cubicBezTo>
                <a:lnTo>
                  <a:pt x="38130" y="103938"/>
                </a:lnTo>
                <a:lnTo>
                  <a:pt x="38130" y="103906"/>
                </a:lnTo>
                <a:lnTo>
                  <a:pt x="47821" y="103906"/>
                </a:lnTo>
                <a:cubicBezTo>
                  <a:pt x="50576" y="103906"/>
                  <a:pt x="52572" y="103273"/>
                  <a:pt x="54092" y="99979"/>
                </a:cubicBezTo>
                <a:cubicBezTo>
                  <a:pt x="55612" y="96686"/>
                  <a:pt x="56213" y="93266"/>
                  <a:pt x="61376" y="93266"/>
                </a:cubicBezTo>
                <a:lnTo>
                  <a:pt x="78445" y="93266"/>
                </a:lnTo>
                <a:cubicBezTo>
                  <a:pt x="83322" y="93266"/>
                  <a:pt x="84399" y="97319"/>
                  <a:pt x="85634" y="99821"/>
                </a:cubicBezTo>
                <a:cubicBezTo>
                  <a:pt x="86869" y="102291"/>
                  <a:pt x="89181" y="103906"/>
                  <a:pt x="91968" y="103906"/>
                </a:cubicBezTo>
                <a:lnTo>
                  <a:pt x="98048" y="103906"/>
                </a:lnTo>
                <a:lnTo>
                  <a:pt x="98080" y="103938"/>
                </a:lnTo>
                <a:lnTo>
                  <a:pt x="126804" y="103938"/>
                </a:lnTo>
                <a:cubicBezTo>
                  <a:pt x="128672" y="103938"/>
                  <a:pt x="130224" y="102418"/>
                  <a:pt x="130224" y="100549"/>
                </a:cubicBezTo>
                <a:lnTo>
                  <a:pt x="130224" y="4466"/>
                </a:lnTo>
                <a:cubicBezTo>
                  <a:pt x="130224" y="2598"/>
                  <a:pt x="128672" y="1046"/>
                  <a:pt x="126804" y="1046"/>
                </a:cubicBezTo>
                <a:lnTo>
                  <a:pt x="34583" y="1046"/>
                </a:lnTo>
                <a:cubicBezTo>
                  <a:pt x="34362" y="1046"/>
                  <a:pt x="34140" y="1077"/>
                  <a:pt x="33918" y="1077"/>
                </a:cubicBezTo>
                <a:cubicBezTo>
                  <a:pt x="33855" y="1077"/>
                  <a:pt x="33792" y="1109"/>
                  <a:pt x="33728" y="1109"/>
                </a:cubicBezTo>
                <a:cubicBezTo>
                  <a:pt x="33570" y="1141"/>
                  <a:pt x="33443" y="1141"/>
                  <a:pt x="33285" y="1172"/>
                </a:cubicBezTo>
                <a:cubicBezTo>
                  <a:pt x="33190" y="1204"/>
                  <a:pt x="33127" y="1236"/>
                  <a:pt x="33032" y="1236"/>
                </a:cubicBezTo>
                <a:cubicBezTo>
                  <a:pt x="32905" y="1267"/>
                  <a:pt x="32778" y="1299"/>
                  <a:pt x="32652" y="1331"/>
                </a:cubicBezTo>
                <a:cubicBezTo>
                  <a:pt x="32588" y="1363"/>
                  <a:pt x="32493" y="1394"/>
                  <a:pt x="32398" y="1426"/>
                </a:cubicBezTo>
                <a:cubicBezTo>
                  <a:pt x="32303" y="1458"/>
                  <a:pt x="32177" y="1489"/>
                  <a:pt x="32050" y="1553"/>
                </a:cubicBezTo>
                <a:cubicBezTo>
                  <a:pt x="31987" y="1584"/>
                  <a:pt x="31892" y="1616"/>
                  <a:pt x="31797" y="1648"/>
                </a:cubicBezTo>
                <a:cubicBezTo>
                  <a:pt x="31702" y="1711"/>
                  <a:pt x="31607" y="1774"/>
                  <a:pt x="31480" y="1806"/>
                </a:cubicBezTo>
                <a:cubicBezTo>
                  <a:pt x="31417" y="1869"/>
                  <a:pt x="31322" y="1901"/>
                  <a:pt x="31258" y="1964"/>
                </a:cubicBezTo>
                <a:cubicBezTo>
                  <a:pt x="31132" y="1996"/>
                  <a:pt x="31037" y="2059"/>
                  <a:pt x="30942" y="2123"/>
                </a:cubicBezTo>
                <a:cubicBezTo>
                  <a:pt x="30878" y="2186"/>
                  <a:pt x="30783" y="2249"/>
                  <a:pt x="30720" y="2281"/>
                </a:cubicBezTo>
                <a:cubicBezTo>
                  <a:pt x="30625" y="2344"/>
                  <a:pt x="30530" y="2439"/>
                  <a:pt x="30435" y="2503"/>
                </a:cubicBezTo>
                <a:cubicBezTo>
                  <a:pt x="30372" y="2566"/>
                  <a:pt x="30308" y="2629"/>
                  <a:pt x="30213" y="2661"/>
                </a:cubicBezTo>
                <a:cubicBezTo>
                  <a:pt x="30181" y="2693"/>
                  <a:pt x="30150" y="2724"/>
                  <a:pt x="30118" y="2756"/>
                </a:cubicBezTo>
                <a:cubicBezTo>
                  <a:pt x="28788" y="3959"/>
                  <a:pt x="27046" y="4688"/>
                  <a:pt x="25114" y="4688"/>
                </a:cubicBezTo>
                <a:cubicBezTo>
                  <a:pt x="24259" y="4688"/>
                  <a:pt x="23531" y="4561"/>
                  <a:pt x="22898" y="4403"/>
                </a:cubicBezTo>
                <a:cubicBezTo>
                  <a:pt x="22866" y="4371"/>
                  <a:pt x="22834" y="4371"/>
                  <a:pt x="22803" y="4371"/>
                </a:cubicBezTo>
                <a:cubicBezTo>
                  <a:pt x="22518" y="4276"/>
                  <a:pt x="22264" y="4181"/>
                  <a:pt x="22011" y="4086"/>
                </a:cubicBezTo>
                <a:cubicBezTo>
                  <a:pt x="21536" y="3864"/>
                  <a:pt x="21092" y="3548"/>
                  <a:pt x="20364" y="2946"/>
                </a:cubicBezTo>
                <a:cubicBezTo>
                  <a:pt x="19572" y="2281"/>
                  <a:pt x="18749" y="1743"/>
                  <a:pt x="17831" y="1267"/>
                </a:cubicBezTo>
                <a:cubicBezTo>
                  <a:pt x="17672" y="1204"/>
                  <a:pt x="17514" y="1109"/>
                  <a:pt x="17356" y="1046"/>
                </a:cubicBezTo>
                <a:cubicBezTo>
                  <a:pt x="15835" y="381"/>
                  <a:pt x="14125" y="1"/>
                  <a:pt x="12352" y="1"/>
                </a:cubicBez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4"/>
          <p:cNvSpPr txBox="1"/>
          <p:nvPr>
            <p:ph type="title"/>
          </p:nvPr>
        </p:nvSpPr>
        <p:spPr>
          <a:xfrm>
            <a:off x="5015650" y="323988"/>
            <a:ext cx="36351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Saving Grace</a:t>
            </a:r>
            <a:r>
              <a:rPr lang="en"/>
              <a:t>: PlatformIO</a:t>
            </a:r>
            <a:endParaRPr/>
          </a:p>
        </p:txBody>
      </p:sp>
      <p:pic>
        <p:nvPicPr>
          <p:cNvPr id="673" name="Google Shape;6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00" y="1170601"/>
            <a:ext cx="3777883" cy="20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4"/>
          <p:cNvSpPr txBox="1"/>
          <p:nvPr>
            <p:ph idx="1" type="subTitle"/>
          </p:nvPr>
        </p:nvSpPr>
        <p:spPr>
          <a:xfrm>
            <a:off x="5015650" y="1322499"/>
            <a:ext cx="36351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PlatformIO is an extension built directly into VSCode. It allows us to code, build, upload, and debug any code written almost instantly.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●"/>
            </a:pPr>
            <a:r>
              <a:rPr lang="en"/>
              <a:t>All the benefits of Energia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●"/>
            </a:pPr>
            <a:r>
              <a:rPr lang="en"/>
              <a:t>Lightweight VSCode extension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●"/>
            </a:pPr>
            <a:r>
              <a:rPr lang="en"/>
              <a:t>Support for cross-platform 3rd party libraries (most)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300"/>
              <a:buFont typeface="Raleway"/>
              <a:buChar char="●"/>
            </a:pPr>
            <a:r>
              <a:rPr lang="en">
                <a:solidFill>
                  <a:schemeClr val="lt1"/>
                </a:solidFill>
              </a:rPr>
              <a:t>Lightning fast automated build and flash process with dedicated Serial Monitor for debugging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5"/>
          <p:cNvSpPr/>
          <p:nvPr/>
        </p:nvSpPr>
        <p:spPr>
          <a:xfrm rot="5400000">
            <a:off x="852450" y="-852450"/>
            <a:ext cx="709200" cy="2414100"/>
          </a:xfrm>
          <a:prstGeom prst="snip2SameRect">
            <a:avLst>
              <a:gd fmla="val 23759" name="adj1"/>
              <a:gd fmla="val 0" name="adj2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0" name="Google Shape;680;p45"/>
          <p:cNvGrpSpPr/>
          <p:nvPr/>
        </p:nvGrpSpPr>
        <p:grpSpPr>
          <a:xfrm flipH="1">
            <a:off x="7787750" y="4411525"/>
            <a:ext cx="1356250" cy="731975"/>
            <a:chOff x="4518975" y="2134625"/>
            <a:chExt cx="1356250" cy="731975"/>
          </a:xfrm>
        </p:grpSpPr>
        <p:sp>
          <p:nvSpPr>
            <p:cNvPr id="681" name="Google Shape;681;p45"/>
            <p:cNvSpPr/>
            <p:nvPr/>
          </p:nvSpPr>
          <p:spPr>
            <a:xfrm>
              <a:off x="5200650" y="2195200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48" y="2059"/>
                    <a:pt x="2091" y="1616"/>
                    <a:pt x="2091" y="1014"/>
                  </a:cubicBezTo>
                  <a:cubicBezTo>
                    <a:pt x="2091" y="444"/>
                    <a:pt x="1648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5"/>
            <p:cNvSpPr/>
            <p:nvPr/>
          </p:nvSpPr>
          <p:spPr>
            <a:xfrm>
              <a:off x="5605225" y="2195200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5470625" y="2195200"/>
              <a:ext cx="52300" cy="51475"/>
            </a:xfrm>
            <a:custGeom>
              <a:rect b="b" l="l" r="r" t="t"/>
              <a:pathLst>
                <a:path extrusionOk="0" h="2059" w="2092">
                  <a:moveTo>
                    <a:pt x="1046" y="0"/>
                  </a:moveTo>
                  <a:cubicBezTo>
                    <a:pt x="444" y="0"/>
                    <a:pt x="1" y="444"/>
                    <a:pt x="1" y="1014"/>
                  </a:cubicBezTo>
                  <a:cubicBezTo>
                    <a:pt x="1" y="1616"/>
                    <a:pt x="444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5336050" y="2195200"/>
              <a:ext cx="51475" cy="51475"/>
            </a:xfrm>
            <a:custGeom>
              <a:rect b="b" l="l" r="r" t="t"/>
              <a:pathLst>
                <a:path extrusionOk="0" h="2059" w="2059">
                  <a:moveTo>
                    <a:pt x="1014" y="0"/>
                  </a:moveTo>
                  <a:cubicBezTo>
                    <a:pt x="444" y="0"/>
                    <a:pt x="0" y="444"/>
                    <a:pt x="0" y="1014"/>
                  </a:cubicBezTo>
                  <a:cubicBezTo>
                    <a:pt x="0" y="1616"/>
                    <a:pt x="444" y="2059"/>
                    <a:pt x="1014" y="2059"/>
                  </a:cubicBezTo>
                  <a:cubicBezTo>
                    <a:pt x="1615" y="2059"/>
                    <a:pt x="2059" y="1616"/>
                    <a:pt x="2059" y="1014"/>
                  </a:cubicBezTo>
                  <a:cubicBezTo>
                    <a:pt x="2059" y="444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4518975" y="2134625"/>
              <a:ext cx="1356250" cy="731975"/>
            </a:xfrm>
            <a:custGeom>
              <a:rect b="b" l="l" r="r" t="t"/>
              <a:pathLst>
                <a:path extrusionOk="0" h="29279" w="54250">
                  <a:moveTo>
                    <a:pt x="51303" y="0"/>
                  </a:moveTo>
                  <a:cubicBezTo>
                    <a:pt x="50323" y="0"/>
                    <a:pt x="49339" y="477"/>
                    <a:pt x="48771" y="1537"/>
                  </a:cubicBezTo>
                  <a:lnTo>
                    <a:pt x="48708" y="1632"/>
                  </a:lnTo>
                  <a:cubicBezTo>
                    <a:pt x="48486" y="2043"/>
                    <a:pt x="48359" y="2518"/>
                    <a:pt x="48359" y="3025"/>
                  </a:cubicBezTo>
                  <a:lnTo>
                    <a:pt x="48359" y="20538"/>
                  </a:lnTo>
                  <a:cubicBezTo>
                    <a:pt x="48359" y="22153"/>
                    <a:pt x="47061" y="23452"/>
                    <a:pt x="45446" y="23452"/>
                  </a:cubicBezTo>
                  <a:lnTo>
                    <a:pt x="3801" y="23452"/>
                  </a:lnTo>
                  <a:cubicBezTo>
                    <a:pt x="2883" y="23452"/>
                    <a:pt x="2027" y="23863"/>
                    <a:pt x="1489" y="24592"/>
                  </a:cubicBezTo>
                  <a:cubicBezTo>
                    <a:pt x="1" y="26492"/>
                    <a:pt x="1394" y="29279"/>
                    <a:pt x="3801" y="29279"/>
                  </a:cubicBezTo>
                  <a:lnTo>
                    <a:pt x="48011" y="29279"/>
                  </a:lnTo>
                  <a:cubicBezTo>
                    <a:pt x="48803" y="29279"/>
                    <a:pt x="49563" y="28930"/>
                    <a:pt x="50133" y="28360"/>
                  </a:cubicBezTo>
                  <a:lnTo>
                    <a:pt x="53426" y="24845"/>
                  </a:lnTo>
                  <a:cubicBezTo>
                    <a:pt x="53965" y="24307"/>
                    <a:pt x="54250" y="23610"/>
                    <a:pt x="54250" y="22850"/>
                  </a:cubicBezTo>
                  <a:lnTo>
                    <a:pt x="54250" y="2899"/>
                  </a:lnTo>
                  <a:cubicBezTo>
                    <a:pt x="54250" y="1088"/>
                    <a:pt x="52782" y="0"/>
                    <a:pt x="51303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533367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53898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5438175" y="2317925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54951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554822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5604425" y="2317925"/>
              <a:ext cx="26175" cy="317500"/>
            </a:xfrm>
            <a:custGeom>
              <a:rect b="b" l="l" r="r" t="t"/>
              <a:pathLst>
                <a:path extrusionOk="0" h="12700" w="1047">
                  <a:moveTo>
                    <a:pt x="1" y="0"/>
                  </a:moveTo>
                  <a:lnTo>
                    <a:pt x="1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565352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51792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5235500" y="2317925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5" y="12699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52845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" name="Google Shape;696;p45"/>
          <p:cNvSpPr txBox="1"/>
          <p:nvPr>
            <p:ph type="title"/>
          </p:nvPr>
        </p:nvSpPr>
        <p:spPr>
          <a:xfrm>
            <a:off x="2981525" y="46800"/>
            <a:ext cx="567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Block Diagram </a:t>
            </a:r>
            <a:endParaRPr/>
          </a:p>
        </p:txBody>
      </p:sp>
      <p:pic>
        <p:nvPicPr>
          <p:cNvPr id="697" name="Google Shape;6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750" y="563025"/>
            <a:ext cx="5737027" cy="46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088" y="1587925"/>
            <a:ext cx="3498025" cy="19676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28"/>
          <p:cNvSpPr/>
          <p:nvPr/>
        </p:nvSpPr>
        <p:spPr>
          <a:xfrm>
            <a:off x="7434125" y="986775"/>
            <a:ext cx="996600" cy="996600"/>
          </a:xfrm>
          <a:prstGeom prst="roundRect">
            <a:avLst>
              <a:gd fmla="val 27165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28"/>
          <p:cNvCxnSpPr/>
          <p:nvPr/>
        </p:nvCxnSpPr>
        <p:spPr>
          <a:xfrm rot="10800000">
            <a:off x="5643250" y="3252025"/>
            <a:ext cx="2415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28"/>
          <p:cNvSpPr txBox="1"/>
          <p:nvPr>
            <p:ph type="title"/>
          </p:nvPr>
        </p:nvSpPr>
        <p:spPr>
          <a:xfrm>
            <a:off x="4792200" y="2528600"/>
            <a:ext cx="33798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are we actually doing?</a:t>
            </a:r>
            <a:endParaRPr sz="2800"/>
          </a:p>
        </p:txBody>
      </p:sp>
      <p:sp>
        <p:nvSpPr>
          <p:cNvPr id="367" name="Google Shape;367;p28"/>
          <p:cNvSpPr txBox="1"/>
          <p:nvPr>
            <p:ph idx="1" type="subTitle"/>
          </p:nvPr>
        </p:nvSpPr>
        <p:spPr>
          <a:xfrm>
            <a:off x="4792200" y="3440817"/>
            <a:ext cx="3379800" cy="8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Providing a detailed blueprint for an identification “badge” to be used by VETCON in the upcoming DEFCON conference that sticks with a Cybersecurity theme.</a:t>
            </a:r>
            <a:endParaRPr/>
          </a:p>
        </p:txBody>
      </p:sp>
      <p:sp>
        <p:nvSpPr>
          <p:cNvPr id="368" name="Google Shape;368;p28"/>
          <p:cNvSpPr txBox="1"/>
          <p:nvPr>
            <p:ph idx="2" type="title"/>
          </p:nvPr>
        </p:nvSpPr>
        <p:spPr>
          <a:xfrm>
            <a:off x="7434125" y="985175"/>
            <a:ext cx="9966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Our Project</a:t>
            </a:r>
            <a:endParaRPr sz="2000"/>
          </a:p>
        </p:txBody>
      </p:sp>
      <p:pic>
        <p:nvPicPr>
          <p:cNvPr id="369" name="Google Shape;3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25" y="129575"/>
            <a:ext cx="3051075" cy="171623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0" name="Google Shape;3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50" y="3440825"/>
            <a:ext cx="3051075" cy="14886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6"/>
          <p:cNvSpPr txBox="1"/>
          <p:nvPr>
            <p:ph type="title"/>
          </p:nvPr>
        </p:nvSpPr>
        <p:spPr>
          <a:xfrm>
            <a:off x="713250" y="142875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Overview: Main Menu</a:t>
            </a:r>
            <a:endParaRPr/>
          </a:p>
        </p:txBody>
      </p:sp>
      <p:sp>
        <p:nvSpPr>
          <p:cNvPr id="703" name="Google Shape;703;p46"/>
          <p:cNvSpPr txBox="1"/>
          <p:nvPr>
            <p:ph idx="1" type="subTitle"/>
          </p:nvPr>
        </p:nvSpPr>
        <p:spPr>
          <a:xfrm>
            <a:off x="1051775" y="27678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6"/>
          <p:cNvSpPr txBox="1"/>
          <p:nvPr>
            <p:ph idx="2" type="subTitle"/>
          </p:nvPr>
        </p:nvSpPr>
        <p:spPr>
          <a:xfrm>
            <a:off x="1051775" y="3193425"/>
            <a:ext cx="26427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6"/>
          <p:cNvSpPr txBox="1"/>
          <p:nvPr>
            <p:ph idx="3" type="subTitle"/>
          </p:nvPr>
        </p:nvSpPr>
        <p:spPr>
          <a:xfrm>
            <a:off x="5449525" y="27678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6"/>
          <p:cNvSpPr txBox="1"/>
          <p:nvPr>
            <p:ph idx="4" type="subTitle"/>
          </p:nvPr>
        </p:nvSpPr>
        <p:spPr>
          <a:xfrm>
            <a:off x="5449525" y="3193425"/>
            <a:ext cx="26427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38" y="932523"/>
            <a:ext cx="3035175" cy="39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050" y="932525"/>
            <a:ext cx="3065151" cy="39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7"/>
          <p:cNvSpPr txBox="1"/>
          <p:nvPr>
            <p:ph type="title"/>
          </p:nvPr>
        </p:nvSpPr>
        <p:spPr>
          <a:xfrm>
            <a:off x="713250" y="142875"/>
            <a:ext cx="8034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Overview: Set/Display Name, Game Link</a:t>
            </a:r>
            <a:endParaRPr/>
          </a:p>
        </p:txBody>
      </p:sp>
      <p:sp>
        <p:nvSpPr>
          <p:cNvPr id="714" name="Google Shape;714;p47"/>
          <p:cNvSpPr txBox="1"/>
          <p:nvPr>
            <p:ph idx="1" type="subTitle"/>
          </p:nvPr>
        </p:nvSpPr>
        <p:spPr>
          <a:xfrm>
            <a:off x="1051775" y="27678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7"/>
          <p:cNvSpPr txBox="1"/>
          <p:nvPr>
            <p:ph idx="2" type="subTitle"/>
          </p:nvPr>
        </p:nvSpPr>
        <p:spPr>
          <a:xfrm>
            <a:off x="1051775" y="3193425"/>
            <a:ext cx="26427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00" y="1115525"/>
            <a:ext cx="3382850" cy="37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500" y="1272625"/>
            <a:ext cx="36632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500" y="2253700"/>
            <a:ext cx="3663250" cy="26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8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Screenshot</a:t>
            </a:r>
            <a:endParaRPr/>
          </a:p>
        </p:txBody>
      </p:sp>
      <p:sp>
        <p:nvSpPr>
          <p:cNvPr id="724" name="Google Shape;724;p48"/>
          <p:cNvSpPr txBox="1"/>
          <p:nvPr>
            <p:ph idx="1" type="subTitle"/>
          </p:nvPr>
        </p:nvSpPr>
        <p:spPr>
          <a:xfrm>
            <a:off x="1051775" y="27678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8"/>
          <p:cNvSpPr txBox="1"/>
          <p:nvPr>
            <p:ph idx="2" type="subTitle"/>
          </p:nvPr>
        </p:nvSpPr>
        <p:spPr>
          <a:xfrm>
            <a:off x="1051775" y="3193425"/>
            <a:ext cx="26427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8"/>
          <p:cNvSpPr txBox="1"/>
          <p:nvPr>
            <p:ph idx="3" type="subTitle"/>
          </p:nvPr>
        </p:nvSpPr>
        <p:spPr>
          <a:xfrm>
            <a:off x="5449525" y="27678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8"/>
          <p:cNvSpPr txBox="1"/>
          <p:nvPr>
            <p:ph idx="4" type="subTitle"/>
          </p:nvPr>
        </p:nvSpPr>
        <p:spPr>
          <a:xfrm>
            <a:off x="5449525" y="3193425"/>
            <a:ext cx="26427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575" y="1620238"/>
            <a:ext cx="7232800" cy="261633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9"/>
          <p:cNvSpPr txBox="1"/>
          <p:nvPr>
            <p:ph type="title"/>
          </p:nvPr>
        </p:nvSpPr>
        <p:spPr>
          <a:xfrm>
            <a:off x="713250" y="142875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Overview: Secret &amp; Reset</a:t>
            </a:r>
            <a:endParaRPr/>
          </a:p>
        </p:txBody>
      </p:sp>
      <p:sp>
        <p:nvSpPr>
          <p:cNvPr id="734" name="Google Shape;734;p49"/>
          <p:cNvSpPr txBox="1"/>
          <p:nvPr>
            <p:ph idx="1" type="subTitle"/>
          </p:nvPr>
        </p:nvSpPr>
        <p:spPr>
          <a:xfrm>
            <a:off x="1051775" y="27678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9"/>
          <p:cNvSpPr txBox="1"/>
          <p:nvPr>
            <p:ph idx="2" type="subTitle"/>
          </p:nvPr>
        </p:nvSpPr>
        <p:spPr>
          <a:xfrm>
            <a:off x="1051775" y="3193425"/>
            <a:ext cx="26427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9"/>
          <p:cNvSpPr txBox="1"/>
          <p:nvPr>
            <p:ph idx="3" type="subTitle"/>
          </p:nvPr>
        </p:nvSpPr>
        <p:spPr>
          <a:xfrm>
            <a:off x="5449525" y="27678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9"/>
          <p:cNvSpPr txBox="1"/>
          <p:nvPr>
            <p:ph idx="4" type="subTitle"/>
          </p:nvPr>
        </p:nvSpPr>
        <p:spPr>
          <a:xfrm>
            <a:off x="5449525" y="3193425"/>
            <a:ext cx="26427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88" y="1166989"/>
            <a:ext cx="3500675" cy="36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525" y="1080125"/>
            <a:ext cx="3500675" cy="375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0"/>
          <p:cNvSpPr txBox="1"/>
          <p:nvPr>
            <p:ph type="title"/>
          </p:nvPr>
        </p:nvSpPr>
        <p:spPr>
          <a:xfrm>
            <a:off x="713250" y="142875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Overview: Secret cont...</a:t>
            </a:r>
            <a:endParaRPr/>
          </a:p>
        </p:txBody>
      </p:sp>
      <p:pic>
        <p:nvPicPr>
          <p:cNvPr id="745" name="Google Shape;7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738" y="946038"/>
            <a:ext cx="6508524" cy="3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/>
          <p:nvPr>
            <p:ph type="title"/>
          </p:nvPr>
        </p:nvSpPr>
        <p:spPr>
          <a:xfrm>
            <a:off x="1201050" y="1452450"/>
            <a:ext cx="6741900" cy="22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 txBox="1"/>
          <p:nvPr>
            <p:ph type="title"/>
          </p:nvPr>
        </p:nvSpPr>
        <p:spPr>
          <a:xfrm>
            <a:off x="1468550" y="3464425"/>
            <a:ext cx="2461800" cy="5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entail?</a:t>
            </a:r>
            <a:endParaRPr/>
          </a:p>
        </p:txBody>
      </p:sp>
      <p:sp>
        <p:nvSpPr>
          <p:cNvPr id="376" name="Google Shape;376;p29"/>
          <p:cNvSpPr txBox="1"/>
          <p:nvPr>
            <p:ph idx="1" type="subTitle"/>
          </p:nvPr>
        </p:nvSpPr>
        <p:spPr>
          <a:xfrm>
            <a:off x="2219850" y="1440175"/>
            <a:ext cx="4704300" cy="20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“Providing a detailed blueprint for an identification “badge” to be used by VETCON in the upcoming DEFCON conference that sticks with a Cybersecurity theme.”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7803925" y="4590125"/>
            <a:ext cx="1369200" cy="475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30"/>
          <p:cNvCxnSpPr/>
          <p:nvPr/>
        </p:nvCxnSpPr>
        <p:spPr>
          <a:xfrm>
            <a:off x="1154269" y="3217877"/>
            <a:ext cx="712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0"/>
          <p:cNvCxnSpPr/>
          <p:nvPr/>
        </p:nvCxnSpPr>
        <p:spPr>
          <a:xfrm rot="10800000">
            <a:off x="7276931" y="3217877"/>
            <a:ext cx="712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4" name="Google Shape;384;p30"/>
          <p:cNvGrpSpPr/>
          <p:nvPr/>
        </p:nvGrpSpPr>
        <p:grpSpPr>
          <a:xfrm>
            <a:off x="1154275" y="2017026"/>
            <a:ext cx="712836" cy="713080"/>
            <a:chOff x="1154275" y="2017026"/>
            <a:chExt cx="712836" cy="713080"/>
          </a:xfrm>
        </p:grpSpPr>
        <p:sp>
          <p:nvSpPr>
            <p:cNvPr id="385" name="Google Shape;385;p30"/>
            <p:cNvSpPr/>
            <p:nvPr/>
          </p:nvSpPr>
          <p:spPr>
            <a:xfrm>
              <a:off x="1606868" y="2096725"/>
              <a:ext cx="180444" cy="180444"/>
            </a:xfrm>
            <a:custGeom>
              <a:rect b="b" l="l" r="r" t="t"/>
              <a:pathLst>
                <a:path extrusionOk="0" h="23657" w="23657">
                  <a:moveTo>
                    <a:pt x="11813" y="2756"/>
                  </a:moveTo>
                  <a:cubicBezTo>
                    <a:pt x="16848" y="2756"/>
                    <a:pt x="20902" y="6841"/>
                    <a:pt x="20902" y="11845"/>
                  </a:cubicBezTo>
                  <a:cubicBezTo>
                    <a:pt x="20902" y="16848"/>
                    <a:pt x="16848" y="20933"/>
                    <a:pt x="11813" y="20933"/>
                  </a:cubicBezTo>
                  <a:cubicBezTo>
                    <a:pt x="6809" y="20933"/>
                    <a:pt x="2724" y="16848"/>
                    <a:pt x="2724" y="11845"/>
                  </a:cubicBezTo>
                  <a:cubicBezTo>
                    <a:pt x="2724" y="6841"/>
                    <a:pt x="6809" y="2756"/>
                    <a:pt x="11813" y="2756"/>
                  </a:cubicBezTo>
                  <a:close/>
                  <a:moveTo>
                    <a:pt x="11813" y="0"/>
                  </a:moveTo>
                  <a:cubicBezTo>
                    <a:pt x="5289" y="0"/>
                    <a:pt x="0" y="5321"/>
                    <a:pt x="0" y="11845"/>
                  </a:cubicBezTo>
                  <a:cubicBezTo>
                    <a:pt x="0" y="18368"/>
                    <a:pt x="5289" y="23657"/>
                    <a:pt x="11813" y="23657"/>
                  </a:cubicBezTo>
                  <a:cubicBezTo>
                    <a:pt x="18337" y="23657"/>
                    <a:pt x="23657" y="18368"/>
                    <a:pt x="23657" y="11845"/>
                  </a:cubicBezTo>
                  <a:cubicBezTo>
                    <a:pt x="23657" y="5321"/>
                    <a:pt x="18337" y="0"/>
                    <a:pt x="11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1686560" y="2140682"/>
              <a:ext cx="46635" cy="56771"/>
            </a:xfrm>
            <a:custGeom>
              <a:rect b="b" l="l" r="r" t="t"/>
              <a:pathLst>
                <a:path extrusionOk="0" h="7443" w="6114">
                  <a:moveTo>
                    <a:pt x="1363" y="0"/>
                  </a:moveTo>
                  <a:cubicBezTo>
                    <a:pt x="603" y="0"/>
                    <a:pt x="1" y="633"/>
                    <a:pt x="1" y="1362"/>
                  </a:cubicBezTo>
                  <a:lnTo>
                    <a:pt x="1" y="6081"/>
                  </a:lnTo>
                  <a:cubicBezTo>
                    <a:pt x="1" y="6841"/>
                    <a:pt x="603" y="7442"/>
                    <a:pt x="1363" y="7442"/>
                  </a:cubicBezTo>
                  <a:lnTo>
                    <a:pt x="4751" y="7442"/>
                  </a:lnTo>
                  <a:cubicBezTo>
                    <a:pt x="5480" y="7442"/>
                    <a:pt x="6113" y="6841"/>
                    <a:pt x="6113" y="6081"/>
                  </a:cubicBezTo>
                  <a:cubicBezTo>
                    <a:pt x="6113" y="5320"/>
                    <a:pt x="5480" y="4719"/>
                    <a:pt x="4751" y="4719"/>
                  </a:cubicBezTo>
                  <a:lnTo>
                    <a:pt x="2756" y="4719"/>
                  </a:lnTo>
                  <a:lnTo>
                    <a:pt x="2756" y="1362"/>
                  </a:lnTo>
                  <a:cubicBezTo>
                    <a:pt x="2756" y="633"/>
                    <a:pt x="2123" y="0"/>
                    <a:pt x="1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154275" y="2017026"/>
              <a:ext cx="712836" cy="713080"/>
            </a:xfrm>
            <a:custGeom>
              <a:rect b="b" l="l" r="r" t="t"/>
              <a:pathLst>
                <a:path extrusionOk="0" h="93488" w="93456">
                  <a:moveTo>
                    <a:pt x="10989" y="16753"/>
                  </a:moveTo>
                  <a:cubicBezTo>
                    <a:pt x="12351" y="16753"/>
                    <a:pt x="13428" y="17862"/>
                    <a:pt x="13428" y="19192"/>
                  </a:cubicBezTo>
                  <a:lnTo>
                    <a:pt x="13428" y="30498"/>
                  </a:lnTo>
                  <a:cubicBezTo>
                    <a:pt x="13428" y="31828"/>
                    <a:pt x="12351" y="32905"/>
                    <a:pt x="10989" y="32905"/>
                  </a:cubicBezTo>
                  <a:cubicBezTo>
                    <a:pt x="9659" y="32905"/>
                    <a:pt x="8583" y="31828"/>
                    <a:pt x="8583" y="30498"/>
                  </a:cubicBezTo>
                  <a:lnTo>
                    <a:pt x="8583" y="23816"/>
                  </a:lnTo>
                  <a:lnTo>
                    <a:pt x="8583" y="19192"/>
                  </a:lnTo>
                  <a:cubicBezTo>
                    <a:pt x="8583" y="17862"/>
                    <a:pt x="9659" y="16753"/>
                    <a:pt x="10989" y="16753"/>
                  </a:cubicBezTo>
                  <a:close/>
                  <a:moveTo>
                    <a:pt x="28724" y="16753"/>
                  </a:moveTo>
                  <a:cubicBezTo>
                    <a:pt x="30054" y="16753"/>
                    <a:pt x="31163" y="17862"/>
                    <a:pt x="31163" y="19192"/>
                  </a:cubicBezTo>
                  <a:lnTo>
                    <a:pt x="31163" y="30498"/>
                  </a:lnTo>
                  <a:cubicBezTo>
                    <a:pt x="31163" y="31828"/>
                    <a:pt x="30054" y="32905"/>
                    <a:pt x="28724" y="32905"/>
                  </a:cubicBezTo>
                  <a:cubicBezTo>
                    <a:pt x="27394" y="32905"/>
                    <a:pt x="26286" y="31828"/>
                    <a:pt x="26286" y="30498"/>
                  </a:cubicBezTo>
                  <a:lnTo>
                    <a:pt x="26286" y="23816"/>
                  </a:lnTo>
                  <a:lnTo>
                    <a:pt x="26286" y="19192"/>
                  </a:lnTo>
                  <a:cubicBezTo>
                    <a:pt x="26286" y="17862"/>
                    <a:pt x="27394" y="16753"/>
                    <a:pt x="28724" y="16753"/>
                  </a:cubicBezTo>
                  <a:close/>
                  <a:moveTo>
                    <a:pt x="46459" y="16753"/>
                  </a:moveTo>
                  <a:cubicBezTo>
                    <a:pt x="47789" y="16753"/>
                    <a:pt x="48866" y="17862"/>
                    <a:pt x="48866" y="19192"/>
                  </a:cubicBezTo>
                  <a:lnTo>
                    <a:pt x="48866" y="30498"/>
                  </a:lnTo>
                  <a:cubicBezTo>
                    <a:pt x="48866" y="31828"/>
                    <a:pt x="47789" y="32905"/>
                    <a:pt x="46459" y="32905"/>
                  </a:cubicBezTo>
                  <a:cubicBezTo>
                    <a:pt x="45097" y="32905"/>
                    <a:pt x="44020" y="31828"/>
                    <a:pt x="44020" y="30498"/>
                  </a:cubicBezTo>
                  <a:lnTo>
                    <a:pt x="44020" y="23816"/>
                  </a:lnTo>
                  <a:lnTo>
                    <a:pt x="44020" y="19192"/>
                  </a:lnTo>
                  <a:cubicBezTo>
                    <a:pt x="44020" y="17862"/>
                    <a:pt x="45097" y="16753"/>
                    <a:pt x="46459" y="16753"/>
                  </a:cubicBezTo>
                  <a:close/>
                  <a:moveTo>
                    <a:pt x="41265" y="25177"/>
                  </a:moveTo>
                  <a:lnTo>
                    <a:pt x="41265" y="30498"/>
                  </a:lnTo>
                  <a:cubicBezTo>
                    <a:pt x="41265" y="33348"/>
                    <a:pt x="43577" y="35660"/>
                    <a:pt x="46427" y="35660"/>
                  </a:cubicBezTo>
                  <a:cubicBezTo>
                    <a:pt x="49277" y="35660"/>
                    <a:pt x="51621" y="33348"/>
                    <a:pt x="51621" y="30498"/>
                  </a:cubicBezTo>
                  <a:lnTo>
                    <a:pt x="51621" y="28154"/>
                  </a:lnTo>
                  <a:lnTo>
                    <a:pt x="54281" y="28154"/>
                  </a:lnTo>
                  <a:cubicBezTo>
                    <a:pt x="54503" y="28819"/>
                    <a:pt x="54788" y="29516"/>
                    <a:pt x="55073" y="30086"/>
                  </a:cubicBezTo>
                  <a:cubicBezTo>
                    <a:pt x="53268" y="31923"/>
                    <a:pt x="53204" y="31955"/>
                    <a:pt x="52951" y="32303"/>
                  </a:cubicBezTo>
                  <a:cubicBezTo>
                    <a:pt x="52349" y="33285"/>
                    <a:pt x="52318" y="34551"/>
                    <a:pt x="52951" y="35533"/>
                  </a:cubicBezTo>
                  <a:cubicBezTo>
                    <a:pt x="52983" y="35533"/>
                    <a:pt x="52983" y="35533"/>
                    <a:pt x="52983" y="35565"/>
                  </a:cubicBezTo>
                  <a:cubicBezTo>
                    <a:pt x="53268" y="35976"/>
                    <a:pt x="57511" y="40188"/>
                    <a:pt x="57796" y="40378"/>
                  </a:cubicBezTo>
                  <a:cubicBezTo>
                    <a:pt x="58320" y="40775"/>
                    <a:pt x="58932" y="40969"/>
                    <a:pt x="59542" y="40969"/>
                  </a:cubicBezTo>
                  <a:cubicBezTo>
                    <a:pt x="60298" y="40969"/>
                    <a:pt x="61050" y="40671"/>
                    <a:pt x="61628" y="40093"/>
                  </a:cubicBezTo>
                  <a:lnTo>
                    <a:pt x="63370" y="38383"/>
                  </a:lnTo>
                  <a:cubicBezTo>
                    <a:pt x="64003" y="38700"/>
                    <a:pt x="64637" y="38953"/>
                    <a:pt x="65302" y="39175"/>
                  </a:cubicBezTo>
                  <a:lnTo>
                    <a:pt x="65302" y="41614"/>
                  </a:lnTo>
                  <a:cubicBezTo>
                    <a:pt x="65302" y="41709"/>
                    <a:pt x="65334" y="41772"/>
                    <a:pt x="65334" y="41867"/>
                  </a:cubicBezTo>
                  <a:lnTo>
                    <a:pt x="2724" y="41867"/>
                  </a:lnTo>
                  <a:lnTo>
                    <a:pt x="2724" y="29199"/>
                  </a:lnTo>
                  <a:cubicBezTo>
                    <a:pt x="2724" y="27299"/>
                    <a:pt x="4054" y="25716"/>
                    <a:pt x="5827" y="25272"/>
                  </a:cubicBezTo>
                  <a:lnTo>
                    <a:pt x="5827" y="30498"/>
                  </a:lnTo>
                  <a:cubicBezTo>
                    <a:pt x="5827" y="33348"/>
                    <a:pt x="8139" y="35660"/>
                    <a:pt x="10989" y="35660"/>
                  </a:cubicBezTo>
                  <a:cubicBezTo>
                    <a:pt x="13840" y="35660"/>
                    <a:pt x="16183" y="33348"/>
                    <a:pt x="16183" y="30498"/>
                  </a:cubicBezTo>
                  <a:lnTo>
                    <a:pt x="16183" y="25177"/>
                  </a:lnTo>
                  <a:lnTo>
                    <a:pt x="23562" y="25177"/>
                  </a:lnTo>
                  <a:lnTo>
                    <a:pt x="23562" y="30498"/>
                  </a:lnTo>
                  <a:cubicBezTo>
                    <a:pt x="23562" y="33348"/>
                    <a:pt x="25874" y="35660"/>
                    <a:pt x="28724" y="35660"/>
                  </a:cubicBezTo>
                  <a:cubicBezTo>
                    <a:pt x="31574" y="35660"/>
                    <a:pt x="33886" y="33348"/>
                    <a:pt x="33886" y="30498"/>
                  </a:cubicBezTo>
                  <a:lnTo>
                    <a:pt x="33886" y="25177"/>
                  </a:lnTo>
                  <a:close/>
                  <a:moveTo>
                    <a:pt x="68279" y="1"/>
                  </a:moveTo>
                  <a:cubicBezTo>
                    <a:pt x="66632" y="1"/>
                    <a:pt x="65302" y="1331"/>
                    <a:pt x="65302" y="2946"/>
                  </a:cubicBezTo>
                  <a:lnTo>
                    <a:pt x="65302" y="5384"/>
                  </a:lnTo>
                  <a:cubicBezTo>
                    <a:pt x="64637" y="5638"/>
                    <a:pt x="64003" y="5891"/>
                    <a:pt x="63370" y="6208"/>
                  </a:cubicBezTo>
                  <a:lnTo>
                    <a:pt x="61628" y="4466"/>
                  </a:lnTo>
                  <a:cubicBezTo>
                    <a:pt x="61058" y="3896"/>
                    <a:pt x="60298" y="3611"/>
                    <a:pt x="59538" y="3611"/>
                  </a:cubicBezTo>
                  <a:cubicBezTo>
                    <a:pt x="58778" y="3611"/>
                    <a:pt x="58018" y="3896"/>
                    <a:pt x="57448" y="4466"/>
                  </a:cubicBezTo>
                  <a:lnTo>
                    <a:pt x="53363" y="8551"/>
                  </a:lnTo>
                  <a:cubicBezTo>
                    <a:pt x="52191" y="9723"/>
                    <a:pt x="52191" y="11591"/>
                    <a:pt x="53363" y="12763"/>
                  </a:cubicBezTo>
                  <a:lnTo>
                    <a:pt x="55073" y="14473"/>
                  </a:lnTo>
                  <a:cubicBezTo>
                    <a:pt x="54756" y="15107"/>
                    <a:pt x="54503" y="15772"/>
                    <a:pt x="54281" y="16437"/>
                  </a:cubicBezTo>
                  <a:lnTo>
                    <a:pt x="51843" y="16437"/>
                  </a:lnTo>
                  <a:cubicBezTo>
                    <a:pt x="51494" y="16437"/>
                    <a:pt x="51209" y="16500"/>
                    <a:pt x="50892" y="16595"/>
                  </a:cubicBezTo>
                  <a:cubicBezTo>
                    <a:pt x="50006" y="15043"/>
                    <a:pt x="48359" y="13998"/>
                    <a:pt x="46427" y="13998"/>
                  </a:cubicBezTo>
                  <a:cubicBezTo>
                    <a:pt x="43577" y="13998"/>
                    <a:pt x="41265" y="16342"/>
                    <a:pt x="41265" y="19192"/>
                  </a:cubicBezTo>
                  <a:lnTo>
                    <a:pt x="41265" y="22422"/>
                  </a:lnTo>
                  <a:lnTo>
                    <a:pt x="33886" y="22422"/>
                  </a:lnTo>
                  <a:lnTo>
                    <a:pt x="33886" y="19192"/>
                  </a:lnTo>
                  <a:cubicBezTo>
                    <a:pt x="33886" y="16342"/>
                    <a:pt x="31574" y="13998"/>
                    <a:pt x="28724" y="13998"/>
                  </a:cubicBezTo>
                  <a:cubicBezTo>
                    <a:pt x="25874" y="13998"/>
                    <a:pt x="23562" y="16342"/>
                    <a:pt x="23562" y="19192"/>
                  </a:cubicBezTo>
                  <a:lnTo>
                    <a:pt x="23562" y="22422"/>
                  </a:lnTo>
                  <a:lnTo>
                    <a:pt x="16183" y="22422"/>
                  </a:lnTo>
                  <a:lnTo>
                    <a:pt x="16183" y="19192"/>
                  </a:lnTo>
                  <a:cubicBezTo>
                    <a:pt x="16183" y="16342"/>
                    <a:pt x="13840" y="13998"/>
                    <a:pt x="10989" y="13998"/>
                  </a:cubicBezTo>
                  <a:cubicBezTo>
                    <a:pt x="8139" y="13998"/>
                    <a:pt x="5827" y="16342"/>
                    <a:pt x="5827" y="19192"/>
                  </a:cubicBezTo>
                  <a:lnTo>
                    <a:pt x="5827" y="22517"/>
                  </a:lnTo>
                  <a:cubicBezTo>
                    <a:pt x="2534" y="22961"/>
                    <a:pt x="0" y="25779"/>
                    <a:pt x="0" y="29199"/>
                  </a:cubicBezTo>
                  <a:lnTo>
                    <a:pt x="0" y="86710"/>
                  </a:lnTo>
                  <a:cubicBezTo>
                    <a:pt x="0" y="90447"/>
                    <a:pt x="3041" y="93487"/>
                    <a:pt x="6746" y="93487"/>
                  </a:cubicBezTo>
                  <a:lnTo>
                    <a:pt x="10768" y="93487"/>
                  </a:lnTo>
                  <a:cubicBezTo>
                    <a:pt x="11528" y="93487"/>
                    <a:pt x="12130" y="92885"/>
                    <a:pt x="12130" y="92125"/>
                  </a:cubicBezTo>
                  <a:cubicBezTo>
                    <a:pt x="12130" y="91365"/>
                    <a:pt x="11528" y="90764"/>
                    <a:pt x="10768" y="90764"/>
                  </a:cubicBezTo>
                  <a:lnTo>
                    <a:pt x="6746" y="90764"/>
                  </a:lnTo>
                  <a:cubicBezTo>
                    <a:pt x="4529" y="90764"/>
                    <a:pt x="2724" y="88959"/>
                    <a:pt x="2724" y="86710"/>
                  </a:cubicBezTo>
                  <a:lnTo>
                    <a:pt x="2724" y="44590"/>
                  </a:lnTo>
                  <a:lnTo>
                    <a:pt x="74138" y="44590"/>
                  </a:lnTo>
                  <a:lnTo>
                    <a:pt x="74138" y="86742"/>
                  </a:lnTo>
                  <a:cubicBezTo>
                    <a:pt x="74138" y="88959"/>
                    <a:pt x="72332" y="90764"/>
                    <a:pt x="70116" y="90764"/>
                  </a:cubicBezTo>
                  <a:lnTo>
                    <a:pt x="17165" y="90764"/>
                  </a:lnTo>
                  <a:cubicBezTo>
                    <a:pt x="16405" y="90764"/>
                    <a:pt x="15803" y="91365"/>
                    <a:pt x="15803" y="92125"/>
                  </a:cubicBezTo>
                  <a:cubicBezTo>
                    <a:pt x="15803" y="92885"/>
                    <a:pt x="16405" y="93487"/>
                    <a:pt x="17165" y="93487"/>
                  </a:cubicBezTo>
                  <a:lnTo>
                    <a:pt x="70116" y="93487"/>
                  </a:lnTo>
                  <a:cubicBezTo>
                    <a:pt x="73853" y="93487"/>
                    <a:pt x="76893" y="90447"/>
                    <a:pt x="76893" y="86742"/>
                  </a:cubicBezTo>
                  <a:lnTo>
                    <a:pt x="76893" y="43229"/>
                  </a:lnTo>
                  <a:cubicBezTo>
                    <a:pt x="76893" y="43070"/>
                    <a:pt x="76861" y="42912"/>
                    <a:pt x="76798" y="42754"/>
                  </a:cubicBezTo>
                  <a:cubicBezTo>
                    <a:pt x="76956" y="42405"/>
                    <a:pt x="77019" y="42025"/>
                    <a:pt x="77019" y="41614"/>
                  </a:cubicBezTo>
                  <a:lnTo>
                    <a:pt x="77019" y="39175"/>
                  </a:lnTo>
                  <a:cubicBezTo>
                    <a:pt x="77685" y="38953"/>
                    <a:pt x="78350" y="38700"/>
                    <a:pt x="78983" y="38383"/>
                  </a:cubicBezTo>
                  <a:lnTo>
                    <a:pt x="80693" y="40093"/>
                  </a:lnTo>
                  <a:cubicBezTo>
                    <a:pt x="81263" y="40663"/>
                    <a:pt x="81992" y="40980"/>
                    <a:pt x="82815" y="40980"/>
                  </a:cubicBezTo>
                  <a:cubicBezTo>
                    <a:pt x="83607" y="40980"/>
                    <a:pt x="84335" y="40663"/>
                    <a:pt x="84905" y="40093"/>
                  </a:cubicBezTo>
                  <a:lnTo>
                    <a:pt x="88990" y="36008"/>
                  </a:lnTo>
                  <a:cubicBezTo>
                    <a:pt x="89529" y="35470"/>
                    <a:pt x="89845" y="34710"/>
                    <a:pt x="89845" y="33918"/>
                  </a:cubicBezTo>
                  <a:cubicBezTo>
                    <a:pt x="89845" y="33126"/>
                    <a:pt x="89529" y="32398"/>
                    <a:pt x="88990" y="31828"/>
                  </a:cubicBezTo>
                  <a:lnTo>
                    <a:pt x="87249" y="30118"/>
                  </a:lnTo>
                  <a:cubicBezTo>
                    <a:pt x="87565" y="29484"/>
                    <a:pt x="87850" y="28819"/>
                    <a:pt x="88072" y="28154"/>
                  </a:cubicBezTo>
                  <a:lnTo>
                    <a:pt x="90510" y="28154"/>
                  </a:lnTo>
                  <a:cubicBezTo>
                    <a:pt x="92126" y="28154"/>
                    <a:pt x="93456" y="26824"/>
                    <a:pt x="93456" y="25177"/>
                  </a:cubicBezTo>
                  <a:lnTo>
                    <a:pt x="93456" y="19414"/>
                  </a:lnTo>
                  <a:cubicBezTo>
                    <a:pt x="93456" y="17767"/>
                    <a:pt x="92126" y="16437"/>
                    <a:pt x="90510" y="16437"/>
                  </a:cubicBezTo>
                  <a:lnTo>
                    <a:pt x="88072" y="16437"/>
                  </a:lnTo>
                  <a:cubicBezTo>
                    <a:pt x="87850" y="15772"/>
                    <a:pt x="87565" y="15107"/>
                    <a:pt x="87249" y="14473"/>
                  </a:cubicBezTo>
                  <a:lnTo>
                    <a:pt x="88990" y="12763"/>
                  </a:lnTo>
                  <a:cubicBezTo>
                    <a:pt x="89529" y="12193"/>
                    <a:pt x="89845" y="11465"/>
                    <a:pt x="89845" y="10673"/>
                  </a:cubicBezTo>
                  <a:cubicBezTo>
                    <a:pt x="89845" y="10198"/>
                    <a:pt x="89719" y="9723"/>
                    <a:pt x="89529" y="9311"/>
                  </a:cubicBezTo>
                  <a:cubicBezTo>
                    <a:pt x="89282" y="8840"/>
                    <a:pt x="88797" y="8560"/>
                    <a:pt x="88288" y="8560"/>
                  </a:cubicBezTo>
                  <a:cubicBezTo>
                    <a:pt x="88078" y="8560"/>
                    <a:pt x="87864" y="8608"/>
                    <a:pt x="87660" y="8710"/>
                  </a:cubicBezTo>
                  <a:cubicBezTo>
                    <a:pt x="86995" y="9058"/>
                    <a:pt x="86742" y="9881"/>
                    <a:pt x="87090" y="10546"/>
                  </a:cubicBezTo>
                  <a:cubicBezTo>
                    <a:pt x="87090" y="10578"/>
                    <a:pt x="87122" y="10641"/>
                    <a:pt x="87122" y="10673"/>
                  </a:cubicBezTo>
                  <a:cubicBezTo>
                    <a:pt x="87122" y="10705"/>
                    <a:pt x="87090" y="10768"/>
                    <a:pt x="87027" y="10831"/>
                  </a:cubicBezTo>
                  <a:lnTo>
                    <a:pt x="84588" y="13270"/>
                  </a:lnTo>
                  <a:cubicBezTo>
                    <a:pt x="84177" y="13682"/>
                    <a:pt x="84082" y="14378"/>
                    <a:pt x="84367" y="14885"/>
                  </a:cubicBezTo>
                  <a:cubicBezTo>
                    <a:pt x="84968" y="15930"/>
                    <a:pt x="85412" y="17038"/>
                    <a:pt x="85728" y="18179"/>
                  </a:cubicBezTo>
                  <a:cubicBezTo>
                    <a:pt x="85918" y="18780"/>
                    <a:pt x="86457" y="19192"/>
                    <a:pt x="87059" y="19192"/>
                  </a:cubicBezTo>
                  <a:lnTo>
                    <a:pt x="90510" y="19192"/>
                  </a:lnTo>
                  <a:cubicBezTo>
                    <a:pt x="90637" y="19192"/>
                    <a:pt x="90732" y="19287"/>
                    <a:pt x="90732" y="19414"/>
                  </a:cubicBezTo>
                  <a:lnTo>
                    <a:pt x="90732" y="25177"/>
                  </a:lnTo>
                  <a:cubicBezTo>
                    <a:pt x="90732" y="25304"/>
                    <a:pt x="90637" y="25399"/>
                    <a:pt x="90510" y="25399"/>
                  </a:cubicBezTo>
                  <a:lnTo>
                    <a:pt x="87059" y="25399"/>
                  </a:lnTo>
                  <a:cubicBezTo>
                    <a:pt x="86457" y="25399"/>
                    <a:pt x="85918" y="25811"/>
                    <a:pt x="85728" y="26412"/>
                  </a:cubicBezTo>
                  <a:cubicBezTo>
                    <a:pt x="85412" y="27553"/>
                    <a:pt x="84968" y="28629"/>
                    <a:pt x="84367" y="29674"/>
                  </a:cubicBezTo>
                  <a:cubicBezTo>
                    <a:pt x="84082" y="30213"/>
                    <a:pt x="84177" y="30878"/>
                    <a:pt x="84588" y="31321"/>
                  </a:cubicBezTo>
                  <a:lnTo>
                    <a:pt x="87027" y="33760"/>
                  </a:lnTo>
                  <a:cubicBezTo>
                    <a:pt x="87090" y="33823"/>
                    <a:pt x="87122" y="33886"/>
                    <a:pt x="87122" y="33918"/>
                  </a:cubicBezTo>
                  <a:cubicBezTo>
                    <a:pt x="87122" y="33950"/>
                    <a:pt x="87090" y="34013"/>
                    <a:pt x="87027" y="34076"/>
                  </a:cubicBezTo>
                  <a:lnTo>
                    <a:pt x="82942" y="38162"/>
                  </a:lnTo>
                  <a:cubicBezTo>
                    <a:pt x="82910" y="38225"/>
                    <a:pt x="82847" y="38225"/>
                    <a:pt x="82783" y="38225"/>
                  </a:cubicBezTo>
                  <a:cubicBezTo>
                    <a:pt x="82752" y="38225"/>
                    <a:pt x="82688" y="38225"/>
                    <a:pt x="82625" y="38162"/>
                  </a:cubicBezTo>
                  <a:lnTo>
                    <a:pt x="80186" y="35723"/>
                  </a:lnTo>
                  <a:cubicBezTo>
                    <a:pt x="79938" y="35456"/>
                    <a:pt x="79597" y="35315"/>
                    <a:pt x="79248" y="35315"/>
                  </a:cubicBezTo>
                  <a:cubicBezTo>
                    <a:pt x="79018" y="35315"/>
                    <a:pt x="78785" y="35376"/>
                    <a:pt x="78571" y="35501"/>
                  </a:cubicBezTo>
                  <a:cubicBezTo>
                    <a:pt x="77526" y="36071"/>
                    <a:pt x="76418" y="36547"/>
                    <a:pt x="75278" y="36863"/>
                  </a:cubicBezTo>
                  <a:cubicBezTo>
                    <a:pt x="74708" y="37022"/>
                    <a:pt x="74296" y="37560"/>
                    <a:pt x="74296" y="38193"/>
                  </a:cubicBezTo>
                  <a:lnTo>
                    <a:pt x="74296" y="41614"/>
                  </a:lnTo>
                  <a:cubicBezTo>
                    <a:pt x="74296" y="41740"/>
                    <a:pt x="74201" y="41835"/>
                    <a:pt x="74074" y="41835"/>
                  </a:cubicBezTo>
                  <a:lnTo>
                    <a:pt x="68279" y="41835"/>
                  </a:lnTo>
                  <a:cubicBezTo>
                    <a:pt x="68152" y="41835"/>
                    <a:pt x="68057" y="41740"/>
                    <a:pt x="68057" y="41614"/>
                  </a:cubicBezTo>
                  <a:lnTo>
                    <a:pt x="68057" y="38193"/>
                  </a:lnTo>
                  <a:cubicBezTo>
                    <a:pt x="68057" y="37560"/>
                    <a:pt x="67645" y="37022"/>
                    <a:pt x="67075" y="36863"/>
                  </a:cubicBezTo>
                  <a:cubicBezTo>
                    <a:pt x="65935" y="36547"/>
                    <a:pt x="64827" y="36071"/>
                    <a:pt x="63782" y="35501"/>
                  </a:cubicBezTo>
                  <a:cubicBezTo>
                    <a:pt x="63565" y="35387"/>
                    <a:pt x="63329" y="35329"/>
                    <a:pt x="63094" y="35329"/>
                  </a:cubicBezTo>
                  <a:cubicBezTo>
                    <a:pt x="62745" y="35329"/>
                    <a:pt x="62400" y="35458"/>
                    <a:pt x="62135" y="35723"/>
                  </a:cubicBezTo>
                  <a:lnTo>
                    <a:pt x="59696" y="38162"/>
                  </a:lnTo>
                  <a:cubicBezTo>
                    <a:pt x="59665" y="38209"/>
                    <a:pt x="59609" y="38233"/>
                    <a:pt x="59550" y="38233"/>
                  </a:cubicBezTo>
                  <a:cubicBezTo>
                    <a:pt x="59491" y="38233"/>
                    <a:pt x="59427" y="38209"/>
                    <a:pt x="59380" y="38162"/>
                  </a:cubicBezTo>
                  <a:lnTo>
                    <a:pt x="55294" y="34076"/>
                  </a:lnTo>
                  <a:cubicBezTo>
                    <a:pt x="55231" y="33981"/>
                    <a:pt x="55231" y="33855"/>
                    <a:pt x="55294" y="33760"/>
                  </a:cubicBezTo>
                  <a:lnTo>
                    <a:pt x="57733" y="31321"/>
                  </a:lnTo>
                  <a:cubicBezTo>
                    <a:pt x="58176" y="30878"/>
                    <a:pt x="58271" y="30213"/>
                    <a:pt x="57955" y="29674"/>
                  </a:cubicBezTo>
                  <a:cubicBezTo>
                    <a:pt x="57385" y="28661"/>
                    <a:pt x="56941" y="27553"/>
                    <a:pt x="56593" y="26412"/>
                  </a:cubicBezTo>
                  <a:cubicBezTo>
                    <a:pt x="56435" y="25811"/>
                    <a:pt x="55896" y="25399"/>
                    <a:pt x="55294" y="25399"/>
                  </a:cubicBezTo>
                  <a:lnTo>
                    <a:pt x="51843" y="25399"/>
                  </a:lnTo>
                  <a:cubicBezTo>
                    <a:pt x="51716" y="25399"/>
                    <a:pt x="51621" y="25304"/>
                    <a:pt x="51621" y="25177"/>
                  </a:cubicBezTo>
                  <a:lnTo>
                    <a:pt x="51621" y="19414"/>
                  </a:lnTo>
                  <a:cubicBezTo>
                    <a:pt x="51621" y="19287"/>
                    <a:pt x="51716" y="19192"/>
                    <a:pt x="51843" y="19192"/>
                  </a:cubicBezTo>
                  <a:lnTo>
                    <a:pt x="55294" y="19192"/>
                  </a:lnTo>
                  <a:cubicBezTo>
                    <a:pt x="55896" y="19192"/>
                    <a:pt x="56435" y="18780"/>
                    <a:pt x="56593" y="18179"/>
                  </a:cubicBezTo>
                  <a:cubicBezTo>
                    <a:pt x="56941" y="17038"/>
                    <a:pt x="57385" y="15930"/>
                    <a:pt x="57955" y="14885"/>
                  </a:cubicBezTo>
                  <a:cubicBezTo>
                    <a:pt x="58271" y="14378"/>
                    <a:pt x="58176" y="13682"/>
                    <a:pt x="57733" y="13270"/>
                  </a:cubicBezTo>
                  <a:lnTo>
                    <a:pt x="55294" y="10831"/>
                  </a:lnTo>
                  <a:cubicBezTo>
                    <a:pt x="55231" y="10736"/>
                    <a:pt x="55231" y="10578"/>
                    <a:pt x="55294" y="10483"/>
                  </a:cubicBezTo>
                  <a:lnTo>
                    <a:pt x="59380" y="6398"/>
                  </a:lnTo>
                  <a:cubicBezTo>
                    <a:pt x="59427" y="6366"/>
                    <a:pt x="59491" y="6350"/>
                    <a:pt x="59550" y="6350"/>
                  </a:cubicBezTo>
                  <a:cubicBezTo>
                    <a:pt x="59609" y="6350"/>
                    <a:pt x="59665" y="6366"/>
                    <a:pt x="59696" y="6398"/>
                  </a:cubicBezTo>
                  <a:lnTo>
                    <a:pt x="62135" y="8836"/>
                  </a:lnTo>
                  <a:cubicBezTo>
                    <a:pt x="62409" y="9111"/>
                    <a:pt x="62769" y="9252"/>
                    <a:pt x="63130" y="9252"/>
                  </a:cubicBezTo>
                  <a:cubicBezTo>
                    <a:pt x="63353" y="9252"/>
                    <a:pt x="63577" y="9198"/>
                    <a:pt x="63782" y="9090"/>
                  </a:cubicBezTo>
                  <a:cubicBezTo>
                    <a:pt x="64827" y="8488"/>
                    <a:pt x="65935" y="8045"/>
                    <a:pt x="67075" y="7728"/>
                  </a:cubicBezTo>
                  <a:cubicBezTo>
                    <a:pt x="67645" y="7538"/>
                    <a:pt x="68057" y="6999"/>
                    <a:pt x="68057" y="6398"/>
                  </a:cubicBezTo>
                  <a:lnTo>
                    <a:pt x="68057" y="2946"/>
                  </a:lnTo>
                  <a:cubicBezTo>
                    <a:pt x="68057" y="2819"/>
                    <a:pt x="68152" y="2724"/>
                    <a:pt x="68279" y="2724"/>
                  </a:cubicBezTo>
                  <a:lnTo>
                    <a:pt x="74074" y="2724"/>
                  </a:lnTo>
                  <a:cubicBezTo>
                    <a:pt x="74201" y="2724"/>
                    <a:pt x="74296" y="2819"/>
                    <a:pt x="74296" y="2946"/>
                  </a:cubicBezTo>
                  <a:lnTo>
                    <a:pt x="74296" y="6398"/>
                  </a:lnTo>
                  <a:cubicBezTo>
                    <a:pt x="74296" y="6999"/>
                    <a:pt x="74708" y="7538"/>
                    <a:pt x="75278" y="7728"/>
                  </a:cubicBezTo>
                  <a:cubicBezTo>
                    <a:pt x="76418" y="8045"/>
                    <a:pt x="77526" y="8488"/>
                    <a:pt x="78571" y="9090"/>
                  </a:cubicBezTo>
                  <a:cubicBezTo>
                    <a:pt x="78776" y="9198"/>
                    <a:pt x="79000" y="9252"/>
                    <a:pt x="79221" y="9252"/>
                  </a:cubicBezTo>
                  <a:cubicBezTo>
                    <a:pt x="79580" y="9252"/>
                    <a:pt x="79932" y="9111"/>
                    <a:pt x="80186" y="8836"/>
                  </a:cubicBezTo>
                  <a:lnTo>
                    <a:pt x="82625" y="6398"/>
                  </a:lnTo>
                  <a:cubicBezTo>
                    <a:pt x="82688" y="6366"/>
                    <a:pt x="82752" y="6334"/>
                    <a:pt x="82783" y="6334"/>
                  </a:cubicBezTo>
                  <a:cubicBezTo>
                    <a:pt x="82847" y="6334"/>
                    <a:pt x="82878" y="6366"/>
                    <a:pt x="82942" y="6398"/>
                  </a:cubicBezTo>
                  <a:cubicBezTo>
                    <a:pt x="83202" y="6629"/>
                    <a:pt x="83521" y="6741"/>
                    <a:pt x="83839" y="6741"/>
                  </a:cubicBezTo>
                  <a:cubicBezTo>
                    <a:pt x="84219" y="6741"/>
                    <a:pt x="84598" y="6581"/>
                    <a:pt x="84873" y="6271"/>
                  </a:cubicBezTo>
                  <a:cubicBezTo>
                    <a:pt x="85380" y="5701"/>
                    <a:pt x="85317" y="4814"/>
                    <a:pt x="84747" y="4339"/>
                  </a:cubicBezTo>
                  <a:cubicBezTo>
                    <a:pt x="84208" y="3864"/>
                    <a:pt x="83512" y="3611"/>
                    <a:pt x="82783" y="3611"/>
                  </a:cubicBezTo>
                  <a:cubicBezTo>
                    <a:pt x="81992" y="3611"/>
                    <a:pt x="81263" y="3928"/>
                    <a:pt x="80693" y="4466"/>
                  </a:cubicBezTo>
                  <a:lnTo>
                    <a:pt x="78983" y="6208"/>
                  </a:lnTo>
                  <a:cubicBezTo>
                    <a:pt x="78350" y="5891"/>
                    <a:pt x="77685" y="5638"/>
                    <a:pt x="77019" y="5384"/>
                  </a:cubicBezTo>
                  <a:lnTo>
                    <a:pt x="77019" y="2946"/>
                  </a:lnTo>
                  <a:cubicBezTo>
                    <a:pt x="77019" y="1331"/>
                    <a:pt x="75689" y="1"/>
                    <a:pt x="74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1333473" y="2405372"/>
              <a:ext cx="97838" cy="97594"/>
            </a:xfrm>
            <a:custGeom>
              <a:rect b="b" l="l" r="r" t="t"/>
              <a:pathLst>
                <a:path extrusionOk="0" h="12795" w="12827">
                  <a:moveTo>
                    <a:pt x="10071" y="2724"/>
                  </a:moveTo>
                  <a:lnTo>
                    <a:pt x="10071" y="10071"/>
                  </a:lnTo>
                  <a:lnTo>
                    <a:pt x="2724" y="10071"/>
                  </a:lnTo>
                  <a:lnTo>
                    <a:pt x="2724" y="2724"/>
                  </a:lnTo>
                  <a:close/>
                  <a:moveTo>
                    <a:pt x="2471" y="0"/>
                  </a:moveTo>
                  <a:cubicBezTo>
                    <a:pt x="1109" y="0"/>
                    <a:pt x="1" y="1077"/>
                    <a:pt x="1" y="2439"/>
                  </a:cubicBezTo>
                  <a:lnTo>
                    <a:pt x="1" y="10356"/>
                  </a:lnTo>
                  <a:cubicBezTo>
                    <a:pt x="1" y="11686"/>
                    <a:pt x="1109" y="12794"/>
                    <a:pt x="2471" y="12794"/>
                  </a:cubicBezTo>
                  <a:lnTo>
                    <a:pt x="10357" y="12794"/>
                  </a:lnTo>
                  <a:cubicBezTo>
                    <a:pt x="11718" y="12794"/>
                    <a:pt x="12827" y="11718"/>
                    <a:pt x="12827" y="10356"/>
                  </a:cubicBezTo>
                  <a:lnTo>
                    <a:pt x="12827" y="2439"/>
                  </a:lnTo>
                  <a:cubicBezTo>
                    <a:pt x="12827" y="1109"/>
                    <a:pt x="11718" y="0"/>
                    <a:pt x="10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463650" y="2405372"/>
              <a:ext cx="97838" cy="97594"/>
            </a:xfrm>
            <a:custGeom>
              <a:rect b="b" l="l" r="r" t="t"/>
              <a:pathLst>
                <a:path extrusionOk="0" h="12795" w="12827">
                  <a:moveTo>
                    <a:pt x="10071" y="2724"/>
                  </a:moveTo>
                  <a:lnTo>
                    <a:pt x="10071" y="10071"/>
                  </a:lnTo>
                  <a:lnTo>
                    <a:pt x="2756" y="10071"/>
                  </a:lnTo>
                  <a:lnTo>
                    <a:pt x="2756" y="2724"/>
                  </a:lnTo>
                  <a:close/>
                  <a:moveTo>
                    <a:pt x="2471" y="0"/>
                  </a:moveTo>
                  <a:cubicBezTo>
                    <a:pt x="1109" y="0"/>
                    <a:pt x="0" y="1077"/>
                    <a:pt x="0" y="2439"/>
                  </a:cubicBezTo>
                  <a:lnTo>
                    <a:pt x="0" y="10356"/>
                  </a:lnTo>
                  <a:cubicBezTo>
                    <a:pt x="0" y="11686"/>
                    <a:pt x="1109" y="12794"/>
                    <a:pt x="2471" y="12794"/>
                  </a:cubicBezTo>
                  <a:lnTo>
                    <a:pt x="10356" y="12794"/>
                  </a:lnTo>
                  <a:cubicBezTo>
                    <a:pt x="11718" y="12794"/>
                    <a:pt x="12826" y="11718"/>
                    <a:pt x="12826" y="10356"/>
                  </a:cubicBezTo>
                  <a:lnTo>
                    <a:pt x="12826" y="2439"/>
                  </a:lnTo>
                  <a:cubicBezTo>
                    <a:pt x="12826" y="1109"/>
                    <a:pt x="11718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333473" y="2563069"/>
              <a:ext cx="97838" cy="97838"/>
            </a:xfrm>
            <a:custGeom>
              <a:rect b="b" l="l" r="r" t="t"/>
              <a:pathLst>
                <a:path extrusionOk="0" h="12827" w="12827">
                  <a:moveTo>
                    <a:pt x="10071" y="2756"/>
                  </a:moveTo>
                  <a:lnTo>
                    <a:pt x="10071" y="10103"/>
                  </a:lnTo>
                  <a:lnTo>
                    <a:pt x="2724" y="10103"/>
                  </a:lnTo>
                  <a:lnTo>
                    <a:pt x="2724" y="2756"/>
                  </a:lnTo>
                  <a:close/>
                  <a:moveTo>
                    <a:pt x="2471" y="1"/>
                  </a:moveTo>
                  <a:cubicBezTo>
                    <a:pt x="1109" y="1"/>
                    <a:pt x="1" y="1109"/>
                    <a:pt x="1" y="2471"/>
                  </a:cubicBezTo>
                  <a:lnTo>
                    <a:pt x="1" y="10357"/>
                  </a:lnTo>
                  <a:cubicBezTo>
                    <a:pt x="1" y="11718"/>
                    <a:pt x="1109" y="12827"/>
                    <a:pt x="2471" y="12827"/>
                  </a:cubicBezTo>
                  <a:lnTo>
                    <a:pt x="10357" y="12827"/>
                  </a:lnTo>
                  <a:cubicBezTo>
                    <a:pt x="11718" y="12827"/>
                    <a:pt x="12827" y="11718"/>
                    <a:pt x="12827" y="10357"/>
                  </a:cubicBezTo>
                  <a:lnTo>
                    <a:pt x="12827" y="2471"/>
                  </a:lnTo>
                  <a:cubicBezTo>
                    <a:pt x="12827" y="1109"/>
                    <a:pt x="11718" y="1"/>
                    <a:pt x="10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1203059" y="2563069"/>
              <a:ext cx="97838" cy="97838"/>
            </a:xfrm>
            <a:custGeom>
              <a:rect b="b" l="l" r="r" t="t"/>
              <a:pathLst>
                <a:path extrusionOk="0" h="12827" w="12827">
                  <a:moveTo>
                    <a:pt x="10103" y="2756"/>
                  </a:moveTo>
                  <a:lnTo>
                    <a:pt x="10103" y="10103"/>
                  </a:lnTo>
                  <a:lnTo>
                    <a:pt x="2756" y="10103"/>
                  </a:lnTo>
                  <a:lnTo>
                    <a:pt x="2756" y="2756"/>
                  </a:lnTo>
                  <a:close/>
                  <a:moveTo>
                    <a:pt x="2471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0357"/>
                  </a:lnTo>
                  <a:cubicBezTo>
                    <a:pt x="0" y="11718"/>
                    <a:pt x="1109" y="12827"/>
                    <a:pt x="2471" y="12827"/>
                  </a:cubicBezTo>
                  <a:lnTo>
                    <a:pt x="10356" y="12827"/>
                  </a:lnTo>
                  <a:cubicBezTo>
                    <a:pt x="11718" y="12827"/>
                    <a:pt x="12826" y="11718"/>
                    <a:pt x="12826" y="10357"/>
                  </a:cubicBezTo>
                  <a:lnTo>
                    <a:pt x="12826" y="2471"/>
                  </a:lnTo>
                  <a:cubicBezTo>
                    <a:pt x="12826" y="1109"/>
                    <a:pt x="11718" y="1"/>
                    <a:pt x="10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463650" y="2563069"/>
              <a:ext cx="97838" cy="97838"/>
            </a:xfrm>
            <a:custGeom>
              <a:rect b="b" l="l" r="r" t="t"/>
              <a:pathLst>
                <a:path extrusionOk="0" h="12827" w="12827">
                  <a:moveTo>
                    <a:pt x="10071" y="2756"/>
                  </a:moveTo>
                  <a:lnTo>
                    <a:pt x="10071" y="10103"/>
                  </a:lnTo>
                  <a:lnTo>
                    <a:pt x="2756" y="10103"/>
                  </a:lnTo>
                  <a:lnTo>
                    <a:pt x="2756" y="2756"/>
                  </a:lnTo>
                  <a:close/>
                  <a:moveTo>
                    <a:pt x="2471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0357"/>
                  </a:lnTo>
                  <a:cubicBezTo>
                    <a:pt x="0" y="11718"/>
                    <a:pt x="1109" y="12827"/>
                    <a:pt x="2471" y="12827"/>
                  </a:cubicBezTo>
                  <a:lnTo>
                    <a:pt x="10356" y="12827"/>
                  </a:lnTo>
                  <a:cubicBezTo>
                    <a:pt x="11718" y="12827"/>
                    <a:pt x="12826" y="11718"/>
                    <a:pt x="12826" y="10357"/>
                  </a:cubicBezTo>
                  <a:lnTo>
                    <a:pt x="12826" y="2471"/>
                  </a:lnTo>
                  <a:cubicBezTo>
                    <a:pt x="12826" y="1109"/>
                    <a:pt x="11718" y="1"/>
                    <a:pt x="10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1594063" y="2405372"/>
              <a:ext cx="97594" cy="97594"/>
            </a:xfrm>
            <a:custGeom>
              <a:rect b="b" l="l" r="r" t="t"/>
              <a:pathLst>
                <a:path extrusionOk="0" h="12795" w="12795">
                  <a:moveTo>
                    <a:pt x="10071" y="2724"/>
                  </a:moveTo>
                  <a:lnTo>
                    <a:pt x="10071" y="10071"/>
                  </a:lnTo>
                  <a:lnTo>
                    <a:pt x="2724" y="10071"/>
                  </a:lnTo>
                  <a:lnTo>
                    <a:pt x="2724" y="2724"/>
                  </a:lnTo>
                  <a:close/>
                  <a:moveTo>
                    <a:pt x="2439" y="0"/>
                  </a:moveTo>
                  <a:cubicBezTo>
                    <a:pt x="1109" y="0"/>
                    <a:pt x="1" y="1077"/>
                    <a:pt x="1" y="2439"/>
                  </a:cubicBezTo>
                  <a:lnTo>
                    <a:pt x="1" y="10356"/>
                  </a:lnTo>
                  <a:cubicBezTo>
                    <a:pt x="1" y="11686"/>
                    <a:pt x="1109" y="12794"/>
                    <a:pt x="2439" y="12794"/>
                  </a:cubicBezTo>
                  <a:lnTo>
                    <a:pt x="10356" y="12794"/>
                  </a:lnTo>
                  <a:cubicBezTo>
                    <a:pt x="11687" y="12794"/>
                    <a:pt x="12795" y="11718"/>
                    <a:pt x="12795" y="10356"/>
                  </a:cubicBezTo>
                  <a:lnTo>
                    <a:pt x="12795" y="2439"/>
                  </a:lnTo>
                  <a:cubicBezTo>
                    <a:pt x="12795" y="1109"/>
                    <a:pt x="11718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1594063" y="2563069"/>
              <a:ext cx="97594" cy="97838"/>
            </a:xfrm>
            <a:custGeom>
              <a:rect b="b" l="l" r="r" t="t"/>
              <a:pathLst>
                <a:path extrusionOk="0" h="12827" w="12795">
                  <a:moveTo>
                    <a:pt x="10071" y="2756"/>
                  </a:moveTo>
                  <a:lnTo>
                    <a:pt x="10071" y="10103"/>
                  </a:lnTo>
                  <a:lnTo>
                    <a:pt x="2724" y="10103"/>
                  </a:lnTo>
                  <a:lnTo>
                    <a:pt x="2724" y="2756"/>
                  </a:lnTo>
                  <a:close/>
                  <a:moveTo>
                    <a:pt x="2439" y="1"/>
                  </a:moveTo>
                  <a:cubicBezTo>
                    <a:pt x="1109" y="1"/>
                    <a:pt x="1" y="1109"/>
                    <a:pt x="1" y="2471"/>
                  </a:cubicBezTo>
                  <a:lnTo>
                    <a:pt x="1" y="10357"/>
                  </a:lnTo>
                  <a:cubicBezTo>
                    <a:pt x="1" y="11718"/>
                    <a:pt x="1077" y="12827"/>
                    <a:pt x="2439" y="12827"/>
                  </a:cubicBezTo>
                  <a:lnTo>
                    <a:pt x="10356" y="12827"/>
                  </a:lnTo>
                  <a:cubicBezTo>
                    <a:pt x="11687" y="12827"/>
                    <a:pt x="12795" y="11718"/>
                    <a:pt x="12795" y="10357"/>
                  </a:cubicBezTo>
                  <a:lnTo>
                    <a:pt x="12795" y="2471"/>
                  </a:lnTo>
                  <a:cubicBezTo>
                    <a:pt x="12795" y="1109"/>
                    <a:pt x="11718" y="1"/>
                    <a:pt x="10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30"/>
          <p:cNvGrpSpPr/>
          <p:nvPr/>
        </p:nvGrpSpPr>
        <p:grpSpPr>
          <a:xfrm>
            <a:off x="7297738" y="2017000"/>
            <a:ext cx="723421" cy="713134"/>
            <a:chOff x="7297738" y="2017000"/>
            <a:chExt cx="723421" cy="713134"/>
          </a:xfrm>
        </p:grpSpPr>
        <p:sp>
          <p:nvSpPr>
            <p:cNvPr id="396" name="Google Shape;396;p30"/>
            <p:cNvSpPr/>
            <p:nvPr/>
          </p:nvSpPr>
          <p:spPr>
            <a:xfrm>
              <a:off x="7696801" y="2411693"/>
              <a:ext cx="194512" cy="23639"/>
            </a:xfrm>
            <a:custGeom>
              <a:rect b="b" l="l" r="r" t="t"/>
              <a:pathLst>
                <a:path extrusionOk="0" h="3073" w="25147">
                  <a:moveTo>
                    <a:pt x="1521" y="0"/>
                  </a:moveTo>
                  <a:cubicBezTo>
                    <a:pt x="666" y="0"/>
                    <a:pt x="1" y="697"/>
                    <a:pt x="1" y="1552"/>
                  </a:cubicBezTo>
                  <a:cubicBezTo>
                    <a:pt x="1" y="2375"/>
                    <a:pt x="666" y="3072"/>
                    <a:pt x="1521" y="3072"/>
                  </a:cubicBezTo>
                  <a:lnTo>
                    <a:pt x="23594" y="3072"/>
                  </a:lnTo>
                  <a:cubicBezTo>
                    <a:pt x="24450" y="3072"/>
                    <a:pt x="25146" y="2375"/>
                    <a:pt x="25146" y="1552"/>
                  </a:cubicBezTo>
                  <a:cubicBezTo>
                    <a:pt x="25146" y="697"/>
                    <a:pt x="24450" y="0"/>
                    <a:pt x="23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7700236" y="2464560"/>
              <a:ext cx="187404" cy="150319"/>
            </a:xfrm>
            <a:custGeom>
              <a:rect b="b" l="l" r="r" t="t"/>
              <a:pathLst>
                <a:path extrusionOk="0" h="19541" w="24228">
                  <a:moveTo>
                    <a:pt x="21409" y="2724"/>
                  </a:moveTo>
                  <a:cubicBezTo>
                    <a:pt x="21440" y="2724"/>
                    <a:pt x="21472" y="2756"/>
                    <a:pt x="21472" y="2787"/>
                  </a:cubicBezTo>
                  <a:lnTo>
                    <a:pt x="21472" y="16753"/>
                  </a:lnTo>
                  <a:cubicBezTo>
                    <a:pt x="21472" y="16785"/>
                    <a:pt x="21472" y="16817"/>
                    <a:pt x="21409" y="16817"/>
                  </a:cubicBezTo>
                  <a:lnTo>
                    <a:pt x="2819" y="16817"/>
                  </a:lnTo>
                  <a:cubicBezTo>
                    <a:pt x="2787" y="16817"/>
                    <a:pt x="2756" y="16785"/>
                    <a:pt x="2756" y="16753"/>
                  </a:cubicBezTo>
                  <a:lnTo>
                    <a:pt x="2756" y="2787"/>
                  </a:lnTo>
                  <a:cubicBezTo>
                    <a:pt x="2756" y="2756"/>
                    <a:pt x="2787" y="2724"/>
                    <a:pt x="2819" y="2724"/>
                  </a:cubicBezTo>
                  <a:close/>
                  <a:moveTo>
                    <a:pt x="2819" y="0"/>
                  </a:moveTo>
                  <a:cubicBezTo>
                    <a:pt x="1267" y="0"/>
                    <a:pt x="0" y="1235"/>
                    <a:pt x="0" y="2787"/>
                  </a:cubicBezTo>
                  <a:lnTo>
                    <a:pt x="0" y="16753"/>
                  </a:lnTo>
                  <a:cubicBezTo>
                    <a:pt x="0" y="18305"/>
                    <a:pt x="1267" y="19540"/>
                    <a:pt x="2819" y="19540"/>
                  </a:cubicBezTo>
                  <a:lnTo>
                    <a:pt x="21409" y="19540"/>
                  </a:lnTo>
                  <a:cubicBezTo>
                    <a:pt x="22960" y="19540"/>
                    <a:pt x="24227" y="18273"/>
                    <a:pt x="24227" y="16753"/>
                  </a:cubicBezTo>
                  <a:lnTo>
                    <a:pt x="24227" y="2787"/>
                  </a:lnTo>
                  <a:cubicBezTo>
                    <a:pt x="24227" y="1235"/>
                    <a:pt x="22960" y="0"/>
                    <a:pt x="2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7843546" y="2017000"/>
              <a:ext cx="21318" cy="52632"/>
            </a:xfrm>
            <a:custGeom>
              <a:rect b="b" l="l" r="r" t="t"/>
              <a:pathLst>
                <a:path extrusionOk="0" h="6842" w="2756">
                  <a:moveTo>
                    <a:pt x="1363" y="1"/>
                  </a:moveTo>
                  <a:cubicBezTo>
                    <a:pt x="602" y="1"/>
                    <a:pt x="1" y="634"/>
                    <a:pt x="1" y="1394"/>
                  </a:cubicBezTo>
                  <a:lnTo>
                    <a:pt x="1" y="5479"/>
                  </a:lnTo>
                  <a:cubicBezTo>
                    <a:pt x="1" y="6239"/>
                    <a:pt x="602" y="6841"/>
                    <a:pt x="1363" y="6841"/>
                  </a:cubicBezTo>
                  <a:cubicBezTo>
                    <a:pt x="2123" y="6841"/>
                    <a:pt x="2756" y="6239"/>
                    <a:pt x="2756" y="5479"/>
                  </a:cubicBezTo>
                  <a:lnTo>
                    <a:pt x="2756" y="1394"/>
                  </a:lnTo>
                  <a:cubicBezTo>
                    <a:pt x="2756" y="634"/>
                    <a:pt x="2123" y="1"/>
                    <a:pt x="1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7745799" y="2047273"/>
              <a:ext cx="45575" cy="43309"/>
            </a:xfrm>
            <a:custGeom>
              <a:rect b="b" l="l" r="r" t="t"/>
              <a:pathLst>
                <a:path extrusionOk="0" h="5630" w="5892">
                  <a:moveTo>
                    <a:pt x="1505" y="0"/>
                  </a:moveTo>
                  <a:cubicBezTo>
                    <a:pt x="1157" y="0"/>
                    <a:pt x="808" y="135"/>
                    <a:pt x="539" y="404"/>
                  </a:cubicBezTo>
                  <a:cubicBezTo>
                    <a:pt x="1" y="943"/>
                    <a:pt x="1" y="1798"/>
                    <a:pt x="539" y="2336"/>
                  </a:cubicBezTo>
                  <a:lnTo>
                    <a:pt x="3421" y="5250"/>
                  </a:lnTo>
                  <a:cubicBezTo>
                    <a:pt x="3690" y="5503"/>
                    <a:pt x="4039" y="5630"/>
                    <a:pt x="4387" y="5630"/>
                  </a:cubicBezTo>
                  <a:cubicBezTo>
                    <a:pt x="4735" y="5630"/>
                    <a:pt x="5084" y="5503"/>
                    <a:pt x="5353" y="5250"/>
                  </a:cubicBezTo>
                  <a:cubicBezTo>
                    <a:pt x="5891" y="4711"/>
                    <a:pt x="5891" y="3825"/>
                    <a:pt x="5353" y="3286"/>
                  </a:cubicBezTo>
                  <a:lnTo>
                    <a:pt x="2471" y="404"/>
                  </a:lnTo>
                  <a:cubicBezTo>
                    <a:pt x="2202" y="135"/>
                    <a:pt x="1853" y="0"/>
                    <a:pt x="1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7917042" y="2047273"/>
              <a:ext cx="45567" cy="43309"/>
            </a:xfrm>
            <a:custGeom>
              <a:rect b="b" l="l" r="r" t="t"/>
              <a:pathLst>
                <a:path extrusionOk="0" h="5630" w="5891">
                  <a:moveTo>
                    <a:pt x="4387" y="0"/>
                  </a:moveTo>
                  <a:cubicBezTo>
                    <a:pt x="4038" y="0"/>
                    <a:pt x="3690" y="135"/>
                    <a:pt x="3421" y="404"/>
                  </a:cubicBezTo>
                  <a:lnTo>
                    <a:pt x="507" y="3286"/>
                  </a:lnTo>
                  <a:cubicBezTo>
                    <a:pt x="0" y="3825"/>
                    <a:pt x="0" y="4711"/>
                    <a:pt x="507" y="5250"/>
                  </a:cubicBezTo>
                  <a:cubicBezTo>
                    <a:pt x="776" y="5503"/>
                    <a:pt x="1133" y="5630"/>
                    <a:pt x="1489" y="5630"/>
                  </a:cubicBezTo>
                  <a:cubicBezTo>
                    <a:pt x="1845" y="5630"/>
                    <a:pt x="2201" y="5503"/>
                    <a:pt x="2471" y="5250"/>
                  </a:cubicBezTo>
                  <a:lnTo>
                    <a:pt x="5353" y="2336"/>
                  </a:lnTo>
                  <a:cubicBezTo>
                    <a:pt x="5891" y="1798"/>
                    <a:pt x="5891" y="943"/>
                    <a:pt x="5353" y="404"/>
                  </a:cubicBezTo>
                  <a:cubicBezTo>
                    <a:pt x="5083" y="135"/>
                    <a:pt x="4735" y="0"/>
                    <a:pt x="4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7968243" y="2131998"/>
              <a:ext cx="52915" cy="20954"/>
            </a:xfrm>
            <a:custGeom>
              <a:rect b="b" l="l" r="r" t="t"/>
              <a:pathLst>
                <a:path extrusionOk="0" h="2724" w="6841">
                  <a:moveTo>
                    <a:pt x="1394" y="0"/>
                  </a:moveTo>
                  <a:cubicBezTo>
                    <a:pt x="634" y="0"/>
                    <a:pt x="0" y="602"/>
                    <a:pt x="0" y="1362"/>
                  </a:cubicBezTo>
                  <a:cubicBezTo>
                    <a:pt x="0" y="2122"/>
                    <a:pt x="634" y="2724"/>
                    <a:pt x="1394" y="2724"/>
                  </a:cubicBezTo>
                  <a:lnTo>
                    <a:pt x="5479" y="2724"/>
                  </a:lnTo>
                  <a:cubicBezTo>
                    <a:pt x="6239" y="2724"/>
                    <a:pt x="6841" y="2122"/>
                    <a:pt x="6841" y="1362"/>
                  </a:cubicBezTo>
                  <a:cubicBezTo>
                    <a:pt x="6841" y="602"/>
                    <a:pt x="6239" y="0"/>
                    <a:pt x="5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7687008" y="2131752"/>
              <a:ext cx="52915" cy="21201"/>
            </a:xfrm>
            <a:custGeom>
              <a:rect b="b" l="l" r="r" t="t"/>
              <a:pathLst>
                <a:path extrusionOk="0" h="2756" w="6841">
                  <a:moveTo>
                    <a:pt x="1394" y="1"/>
                  </a:moveTo>
                  <a:cubicBezTo>
                    <a:pt x="634" y="1"/>
                    <a:pt x="0" y="634"/>
                    <a:pt x="0" y="1394"/>
                  </a:cubicBezTo>
                  <a:cubicBezTo>
                    <a:pt x="0" y="2154"/>
                    <a:pt x="634" y="2756"/>
                    <a:pt x="1394" y="2756"/>
                  </a:cubicBezTo>
                  <a:lnTo>
                    <a:pt x="5479" y="2756"/>
                  </a:lnTo>
                  <a:cubicBezTo>
                    <a:pt x="6239" y="2756"/>
                    <a:pt x="6841" y="2154"/>
                    <a:pt x="6841" y="1394"/>
                  </a:cubicBezTo>
                  <a:cubicBezTo>
                    <a:pt x="6841" y="634"/>
                    <a:pt x="6239" y="1"/>
                    <a:pt x="5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7403073" y="2250651"/>
              <a:ext cx="194512" cy="23631"/>
            </a:xfrm>
            <a:custGeom>
              <a:rect b="b" l="l" r="r" t="t"/>
              <a:pathLst>
                <a:path extrusionOk="0" h="3072" w="25147">
                  <a:moveTo>
                    <a:pt x="1521" y="0"/>
                  </a:moveTo>
                  <a:cubicBezTo>
                    <a:pt x="666" y="0"/>
                    <a:pt x="1" y="697"/>
                    <a:pt x="1" y="1552"/>
                  </a:cubicBezTo>
                  <a:cubicBezTo>
                    <a:pt x="1" y="2407"/>
                    <a:pt x="697" y="3072"/>
                    <a:pt x="1521" y="3072"/>
                  </a:cubicBezTo>
                  <a:lnTo>
                    <a:pt x="23594" y="3072"/>
                  </a:lnTo>
                  <a:cubicBezTo>
                    <a:pt x="24449" y="3072"/>
                    <a:pt x="25146" y="2407"/>
                    <a:pt x="25146" y="1552"/>
                  </a:cubicBezTo>
                  <a:cubicBezTo>
                    <a:pt x="25146" y="697"/>
                    <a:pt x="24449" y="0"/>
                    <a:pt x="23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7403073" y="2304249"/>
              <a:ext cx="194512" cy="23878"/>
            </a:xfrm>
            <a:custGeom>
              <a:rect b="b" l="l" r="r" t="t"/>
              <a:pathLst>
                <a:path extrusionOk="0" h="3104" w="25147">
                  <a:moveTo>
                    <a:pt x="1521" y="0"/>
                  </a:moveTo>
                  <a:cubicBezTo>
                    <a:pt x="666" y="0"/>
                    <a:pt x="1" y="697"/>
                    <a:pt x="1" y="1552"/>
                  </a:cubicBezTo>
                  <a:cubicBezTo>
                    <a:pt x="1" y="2407"/>
                    <a:pt x="697" y="3104"/>
                    <a:pt x="1521" y="3104"/>
                  </a:cubicBezTo>
                  <a:lnTo>
                    <a:pt x="23594" y="3104"/>
                  </a:lnTo>
                  <a:cubicBezTo>
                    <a:pt x="24449" y="3104"/>
                    <a:pt x="25146" y="2407"/>
                    <a:pt x="25146" y="1552"/>
                  </a:cubicBezTo>
                  <a:cubicBezTo>
                    <a:pt x="25146" y="697"/>
                    <a:pt x="24449" y="0"/>
                    <a:pt x="23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7403073" y="2358094"/>
              <a:ext cx="194512" cy="23631"/>
            </a:xfrm>
            <a:custGeom>
              <a:rect b="b" l="l" r="r" t="t"/>
              <a:pathLst>
                <a:path extrusionOk="0" h="3072" w="25147">
                  <a:moveTo>
                    <a:pt x="1521" y="0"/>
                  </a:moveTo>
                  <a:cubicBezTo>
                    <a:pt x="666" y="0"/>
                    <a:pt x="1" y="665"/>
                    <a:pt x="1" y="1520"/>
                  </a:cubicBezTo>
                  <a:cubicBezTo>
                    <a:pt x="1" y="2375"/>
                    <a:pt x="666" y="3072"/>
                    <a:pt x="1521" y="3072"/>
                  </a:cubicBezTo>
                  <a:lnTo>
                    <a:pt x="23594" y="3072"/>
                  </a:lnTo>
                  <a:cubicBezTo>
                    <a:pt x="24449" y="3072"/>
                    <a:pt x="25146" y="2375"/>
                    <a:pt x="25146" y="1520"/>
                  </a:cubicBezTo>
                  <a:cubicBezTo>
                    <a:pt x="25146" y="665"/>
                    <a:pt x="24449" y="0"/>
                    <a:pt x="23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7403073" y="2559333"/>
              <a:ext cx="194512" cy="23639"/>
            </a:xfrm>
            <a:custGeom>
              <a:rect b="b" l="l" r="r" t="t"/>
              <a:pathLst>
                <a:path extrusionOk="0" h="3073" w="25147">
                  <a:moveTo>
                    <a:pt x="1521" y="1"/>
                  </a:moveTo>
                  <a:cubicBezTo>
                    <a:pt x="666" y="1"/>
                    <a:pt x="1" y="666"/>
                    <a:pt x="1" y="1521"/>
                  </a:cubicBezTo>
                  <a:cubicBezTo>
                    <a:pt x="1" y="2376"/>
                    <a:pt x="697" y="3072"/>
                    <a:pt x="1521" y="3072"/>
                  </a:cubicBezTo>
                  <a:lnTo>
                    <a:pt x="23594" y="3072"/>
                  </a:lnTo>
                  <a:cubicBezTo>
                    <a:pt x="24449" y="3072"/>
                    <a:pt x="25146" y="2376"/>
                    <a:pt x="25146" y="1521"/>
                  </a:cubicBezTo>
                  <a:cubicBezTo>
                    <a:pt x="25146" y="666"/>
                    <a:pt x="24449" y="1"/>
                    <a:pt x="23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7297738" y="2103564"/>
              <a:ext cx="698633" cy="626570"/>
            </a:xfrm>
            <a:custGeom>
              <a:rect b="b" l="l" r="r" t="t"/>
              <a:pathLst>
                <a:path extrusionOk="0" h="81452" w="90321">
                  <a:moveTo>
                    <a:pt x="75721" y="28050"/>
                  </a:moveTo>
                  <a:lnTo>
                    <a:pt x="75721" y="30932"/>
                  </a:lnTo>
                  <a:cubicBezTo>
                    <a:pt x="75721" y="33022"/>
                    <a:pt x="74011" y="34732"/>
                    <a:pt x="71921" y="34732"/>
                  </a:cubicBezTo>
                  <a:cubicBezTo>
                    <a:pt x="69830" y="34732"/>
                    <a:pt x="68120" y="33022"/>
                    <a:pt x="68120" y="30932"/>
                  </a:cubicBezTo>
                  <a:lnTo>
                    <a:pt x="68120" y="28050"/>
                  </a:lnTo>
                  <a:close/>
                  <a:moveTo>
                    <a:pt x="5827" y="17156"/>
                  </a:moveTo>
                  <a:lnTo>
                    <a:pt x="5827" y="41129"/>
                  </a:lnTo>
                  <a:lnTo>
                    <a:pt x="3040" y="41129"/>
                  </a:lnTo>
                  <a:cubicBezTo>
                    <a:pt x="2945" y="41129"/>
                    <a:pt x="2850" y="41129"/>
                    <a:pt x="2755" y="41161"/>
                  </a:cubicBezTo>
                  <a:lnTo>
                    <a:pt x="2755" y="18011"/>
                  </a:lnTo>
                  <a:cubicBezTo>
                    <a:pt x="2755" y="17567"/>
                    <a:pt x="3135" y="17156"/>
                    <a:pt x="3610" y="17156"/>
                  </a:cubicBezTo>
                  <a:close/>
                  <a:moveTo>
                    <a:pt x="30212" y="45151"/>
                  </a:moveTo>
                  <a:lnTo>
                    <a:pt x="33759" y="47621"/>
                  </a:lnTo>
                  <a:lnTo>
                    <a:pt x="30212" y="50123"/>
                  </a:lnTo>
                  <a:lnTo>
                    <a:pt x="30212" y="45151"/>
                  </a:lnTo>
                  <a:close/>
                  <a:moveTo>
                    <a:pt x="8202" y="43884"/>
                  </a:moveTo>
                  <a:lnTo>
                    <a:pt x="8202" y="51390"/>
                  </a:lnTo>
                  <a:lnTo>
                    <a:pt x="3040" y="51390"/>
                  </a:lnTo>
                  <a:cubicBezTo>
                    <a:pt x="2882" y="51390"/>
                    <a:pt x="2755" y="51263"/>
                    <a:pt x="2755" y="51136"/>
                  </a:cubicBezTo>
                  <a:lnTo>
                    <a:pt x="2755" y="44138"/>
                  </a:lnTo>
                  <a:cubicBezTo>
                    <a:pt x="2755" y="44011"/>
                    <a:pt x="2882" y="43884"/>
                    <a:pt x="3040" y="43884"/>
                  </a:cubicBezTo>
                  <a:close/>
                  <a:moveTo>
                    <a:pt x="27489" y="43884"/>
                  </a:moveTo>
                  <a:lnTo>
                    <a:pt x="27489" y="51390"/>
                  </a:lnTo>
                  <a:lnTo>
                    <a:pt x="10958" y="51390"/>
                  </a:lnTo>
                  <a:lnTo>
                    <a:pt x="10958" y="43884"/>
                  </a:lnTo>
                  <a:close/>
                  <a:moveTo>
                    <a:pt x="42532" y="13672"/>
                  </a:moveTo>
                  <a:cubicBezTo>
                    <a:pt x="43228" y="13672"/>
                    <a:pt x="43798" y="14242"/>
                    <a:pt x="43798" y="14939"/>
                  </a:cubicBezTo>
                  <a:lnTo>
                    <a:pt x="43798" y="69441"/>
                  </a:lnTo>
                  <a:cubicBezTo>
                    <a:pt x="43418" y="69314"/>
                    <a:pt x="42975" y="69251"/>
                    <a:pt x="42532" y="69251"/>
                  </a:cubicBezTo>
                  <a:lnTo>
                    <a:pt x="8582" y="69251"/>
                  </a:lnTo>
                  <a:lnTo>
                    <a:pt x="8582" y="54145"/>
                  </a:lnTo>
                  <a:lnTo>
                    <a:pt x="28851" y="54145"/>
                  </a:lnTo>
                  <a:cubicBezTo>
                    <a:pt x="29104" y="54145"/>
                    <a:pt x="29389" y="54050"/>
                    <a:pt x="29642" y="53892"/>
                  </a:cubicBezTo>
                  <a:lnTo>
                    <a:pt x="35723" y="49585"/>
                  </a:lnTo>
                  <a:cubicBezTo>
                    <a:pt x="36356" y="49141"/>
                    <a:pt x="36736" y="48413"/>
                    <a:pt x="36736" y="47621"/>
                  </a:cubicBezTo>
                  <a:cubicBezTo>
                    <a:pt x="36736" y="46861"/>
                    <a:pt x="36356" y="46133"/>
                    <a:pt x="35723" y="45689"/>
                  </a:cubicBezTo>
                  <a:lnTo>
                    <a:pt x="29642" y="41382"/>
                  </a:lnTo>
                  <a:cubicBezTo>
                    <a:pt x="29421" y="41256"/>
                    <a:pt x="29199" y="41161"/>
                    <a:pt x="28914" y="41129"/>
                  </a:cubicBezTo>
                  <a:lnTo>
                    <a:pt x="8582" y="41129"/>
                  </a:lnTo>
                  <a:lnTo>
                    <a:pt x="8582" y="13672"/>
                  </a:lnTo>
                  <a:close/>
                  <a:moveTo>
                    <a:pt x="58810" y="13672"/>
                  </a:moveTo>
                  <a:cubicBezTo>
                    <a:pt x="58905" y="15604"/>
                    <a:pt x="59411" y="17504"/>
                    <a:pt x="60235" y="19119"/>
                  </a:cubicBezTo>
                  <a:lnTo>
                    <a:pt x="53109" y="19119"/>
                  </a:lnTo>
                  <a:cubicBezTo>
                    <a:pt x="52254" y="19119"/>
                    <a:pt x="51589" y="19816"/>
                    <a:pt x="51589" y="20671"/>
                  </a:cubicBezTo>
                  <a:cubicBezTo>
                    <a:pt x="51589" y="21526"/>
                    <a:pt x="52254" y="22191"/>
                    <a:pt x="53109" y="22191"/>
                  </a:cubicBezTo>
                  <a:lnTo>
                    <a:pt x="62420" y="22191"/>
                  </a:lnTo>
                  <a:cubicBezTo>
                    <a:pt x="63560" y="23394"/>
                    <a:pt x="64383" y="24566"/>
                    <a:pt x="65080" y="26118"/>
                  </a:cubicBezTo>
                  <a:lnTo>
                    <a:pt x="53109" y="26118"/>
                  </a:lnTo>
                  <a:cubicBezTo>
                    <a:pt x="52254" y="26118"/>
                    <a:pt x="51589" y="26783"/>
                    <a:pt x="51589" y="27638"/>
                  </a:cubicBezTo>
                  <a:cubicBezTo>
                    <a:pt x="51589" y="28493"/>
                    <a:pt x="52254" y="29190"/>
                    <a:pt x="53109" y="29190"/>
                  </a:cubicBezTo>
                  <a:lnTo>
                    <a:pt x="65397" y="29190"/>
                  </a:lnTo>
                  <a:lnTo>
                    <a:pt x="65397" y="30932"/>
                  </a:lnTo>
                  <a:cubicBezTo>
                    <a:pt x="65397" y="31692"/>
                    <a:pt x="65523" y="32420"/>
                    <a:pt x="65777" y="33085"/>
                  </a:cubicBezTo>
                  <a:lnTo>
                    <a:pt x="53109" y="33085"/>
                  </a:lnTo>
                  <a:cubicBezTo>
                    <a:pt x="52254" y="33085"/>
                    <a:pt x="51589" y="33782"/>
                    <a:pt x="51589" y="34637"/>
                  </a:cubicBezTo>
                  <a:cubicBezTo>
                    <a:pt x="51589" y="35460"/>
                    <a:pt x="52254" y="36157"/>
                    <a:pt x="53109" y="36157"/>
                  </a:cubicBezTo>
                  <a:lnTo>
                    <a:pt x="67962" y="36125"/>
                  </a:lnTo>
                  <a:cubicBezTo>
                    <a:pt x="69070" y="36949"/>
                    <a:pt x="70432" y="37455"/>
                    <a:pt x="71921" y="37455"/>
                  </a:cubicBezTo>
                  <a:cubicBezTo>
                    <a:pt x="75531" y="37455"/>
                    <a:pt x="78476" y="34542"/>
                    <a:pt x="78476" y="30932"/>
                  </a:cubicBezTo>
                  <a:lnTo>
                    <a:pt x="78476" y="26941"/>
                  </a:lnTo>
                  <a:cubicBezTo>
                    <a:pt x="79489" y="24059"/>
                    <a:pt x="81136" y="22571"/>
                    <a:pt x="81770" y="21843"/>
                  </a:cubicBezTo>
                  <a:lnTo>
                    <a:pt x="81770" y="69251"/>
                  </a:lnTo>
                  <a:lnTo>
                    <a:pt x="47820" y="69251"/>
                  </a:lnTo>
                  <a:cubicBezTo>
                    <a:pt x="47409" y="69251"/>
                    <a:pt x="46965" y="69314"/>
                    <a:pt x="46585" y="69441"/>
                  </a:cubicBezTo>
                  <a:lnTo>
                    <a:pt x="46554" y="69441"/>
                  </a:lnTo>
                  <a:lnTo>
                    <a:pt x="46554" y="14939"/>
                  </a:lnTo>
                  <a:cubicBezTo>
                    <a:pt x="46554" y="14242"/>
                    <a:pt x="47124" y="13672"/>
                    <a:pt x="47820" y="13672"/>
                  </a:cubicBezTo>
                  <a:close/>
                  <a:moveTo>
                    <a:pt x="86710" y="17156"/>
                  </a:moveTo>
                  <a:cubicBezTo>
                    <a:pt x="87185" y="17156"/>
                    <a:pt x="87565" y="17536"/>
                    <a:pt x="87565" y="18011"/>
                  </a:cubicBezTo>
                  <a:lnTo>
                    <a:pt x="87565" y="75268"/>
                  </a:lnTo>
                  <a:cubicBezTo>
                    <a:pt x="87565" y="75711"/>
                    <a:pt x="87185" y="76091"/>
                    <a:pt x="86742" y="76091"/>
                  </a:cubicBezTo>
                  <a:lnTo>
                    <a:pt x="49752" y="76091"/>
                  </a:lnTo>
                  <a:cubicBezTo>
                    <a:pt x="48580" y="76091"/>
                    <a:pt x="47472" y="76440"/>
                    <a:pt x="46522" y="77041"/>
                  </a:cubicBezTo>
                  <a:lnTo>
                    <a:pt x="46522" y="72798"/>
                  </a:lnTo>
                  <a:cubicBezTo>
                    <a:pt x="46807" y="72545"/>
                    <a:pt x="46997" y="71974"/>
                    <a:pt x="47820" y="71974"/>
                  </a:cubicBezTo>
                  <a:lnTo>
                    <a:pt x="81896" y="71974"/>
                  </a:lnTo>
                  <a:cubicBezTo>
                    <a:pt x="83321" y="71974"/>
                    <a:pt x="84493" y="70803"/>
                    <a:pt x="84493" y="69378"/>
                  </a:cubicBezTo>
                  <a:lnTo>
                    <a:pt x="84493" y="17156"/>
                  </a:lnTo>
                  <a:close/>
                  <a:moveTo>
                    <a:pt x="71953" y="1"/>
                  </a:moveTo>
                  <a:cubicBezTo>
                    <a:pt x="65841" y="1"/>
                    <a:pt x="60109" y="4334"/>
                    <a:pt x="59000" y="10917"/>
                  </a:cubicBezTo>
                  <a:lnTo>
                    <a:pt x="47820" y="10917"/>
                  </a:lnTo>
                  <a:cubicBezTo>
                    <a:pt x="46807" y="10917"/>
                    <a:pt x="45889" y="11297"/>
                    <a:pt x="45160" y="11930"/>
                  </a:cubicBezTo>
                  <a:cubicBezTo>
                    <a:pt x="44463" y="11297"/>
                    <a:pt x="43545" y="10917"/>
                    <a:pt x="42532" y="10917"/>
                  </a:cubicBezTo>
                  <a:lnTo>
                    <a:pt x="8424" y="10917"/>
                  </a:lnTo>
                  <a:cubicBezTo>
                    <a:pt x="6999" y="10917"/>
                    <a:pt x="5827" y="12089"/>
                    <a:pt x="5827" y="13545"/>
                  </a:cubicBezTo>
                  <a:lnTo>
                    <a:pt x="5827" y="14432"/>
                  </a:lnTo>
                  <a:lnTo>
                    <a:pt x="3610" y="14432"/>
                  </a:lnTo>
                  <a:cubicBezTo>
                    <a:pt x="1615" y="14432"/>
                    <a:pt x="32" y="16047"/>
                    <a:pt x="32" y="18011"/>
                  </a:cubicBezTo>
                  <a:lnTo>
                    <a:pt x="32" y="54335"/>
                  </a:lnTo>
                  <a:cubicBezTo>
                    <a:pt x="32" y="55095"/>
                    <a:pt x="633" y="55697"/>
                    <a:pt x="1394" y="55697"/>
                  </a:cubicBezTo>
                  <a:cubicBezTo>
                    <a:pt x="2154" y="55697"/>
                    <a:pt x="2755" y="55095"/>
                    <a:pt x="2755" y="54335"/>
                  </a:cubicBezTo>
                  <a:lnTo>
                    <a:pt x="2755" y="54113"/>
                  </a:lnTo>
                  <a:lnTo>
                    <a:pt x="5827" y="54113"/>
                  </a:lnTo>
                  <a:lnTo>
                    <a:pt x="5827" y="69346"/>
                  </a:lnTo>
                  <a:cubicBezTo>
                    <a:pt x="5827" y="70803"/>
                    <a:pt x="6999" y="71943"/>
                    <a:pt x="8424" y="71943"/>
                  </a:cubicBezTo>
                  <a:lnTo>
                    <a:pt x="42532" y="71943"/>
                  </a:lnTo>
                  <a:cubicBezTo>
                    <a:pt x="43323" y="71943"/>
                    <a:pt x="43545" y="72545"/>
                    <a:pt x="43798" y="72798"/>
                  </a:cubicBezTo>
                  <a:lnTo>
                    <a:pt x="43798" y="77041"/>
                  </a:lnTo>
                  <a:cubicBezTo>
                    <a:pt x="42848" y="76440"/>
                    <a:pt x="41740" y="76091"/>
                    <a:pt x="40600" y="76091"/>
                  </a:cubicBezTo>
                  <a:lnTo>
                    <a:pt x="3610" y="76091"/>
                  </a:lnTo>
                  <a:cubicBezTo>
                    <a:pt x="3135" y="76091"/>
                    <a:pt x="2755" y="75711"/>
                    <a:pt x="2755" y="75236"/>
                  </a:cubicBezTo>
                  <a:lnTo>
                    <a:pt x="2755" y="60700"/>
                  </a:lnTo>
                  <a:cubicBezTo>
                    <a:pt x="2755" y="59940"/>
                    <a:pt x="2154" y="59339"/>
                    <a:pt x="1394" y="59339"/>
                  </a:cubicBezTo>
                  <a:cubicBezTo>
                    <a:pt x="633" y="59339"/>
                    <a:pt x="0" y="59972"/>
                    <a:pt x="0" y="60700"/>
                  </a:cubicBezTo>
                  <a:lnTo>
                    <a:pt x="0" y="75236"/>
                  </a:lnTo>
                  <a:cubicBezTo>
                    <a:pt x="0" y="77232"/>
                    <a:pt x="1615" y="78847"/>
                    <a:pt x="3610" y="78847"/>
                  </a:cubicBezTo>
                  <a:lnTo>
                    <a:pt x="40600" y="78847"/>
                  </a:lnTo>
                  <a:cubicBezTo>
                    <a:pt x="41708" y="78847"/>
                    <a:pt x="42785" y="79448"/>
                    <a:pt x="43355" y="80430"/>
                  </a:cubicBezTo>
                  <a:cubicBezTo>
                    <a:pt x="43762" y="81119"/>
                    <a:pt x="44455" y="81452"/>
                    <a:pt x="45148" y="81452"/>
                  </a:cubicBezTo>
                  <a:cubicBezTo>
                    <a:pt x="45856" y="81452"/>
                    <a:pt x="46565" y="81103"/>
                    <a:pt x="46965" y="80430"/>
                  </a:cubicBezTo>
                  <a:cubicBezTo>
                    <a:pt x="47535" y="79448"/>
                    <a:pt x="48612" y="78847"/>
                    <a:pt x="49752" y="78847"/>
                  </a:cubicBezTo>
                  <a:lnTo>
                    <a:pt x="86742" y="78847"/>
                  </a:lnTo>
                  <a:cubicBezTo>
                    <a:pt x="88705" y="78847"/>
                    <a:pt x="90320" y="77232"/>
                    <a:pt x="90320" y="75236"/>
                  </a:cubicBezTo>
                  <a:lnTo>
                    <a:pt x="90320" y="18011"/>
                  </a:lnTo>
                  <a:cubicBezTo>
                    <a:pt x="90320" y="16047"/>
                    <a:pt x="88705" y="14432"/>
                    <a:pt x="86742" y="14432"/>
                  </a:cubicBezTo>
                  <a:lnTo>
                    <a:pt x="85000" y="14432"/>
                  </a:lnTo>
                  <a:cubicBezTo>
                    <a:pt x="85253" y="11614"/>
                    <a:pt x="84620" y="8858"/>
                    <a:pt x="83258" y="6515"/>
                  </a:cubicBezTo>
                  <a:cubicBezTo>
                    <a:pt x="83005" y="6093"/>
                    <a:pt x="82540" y="5853"/>
                    <a:pt x="82071" y="5853"/>
                  </a:cubicBezTo>
                  <a:cubicBezTo>
                    <a:pt x="81836" y="5853"/>
                    <a:pt x="81601" y="5913"/>
                    <a:pt x="81390" y="6040"/>
                  </a:cubicBezTo>
                  <a:cubicBezTo>
                    <a:pt x="80725" y="6420"/>
                    <a:pt x="80503" y="7275"/>
                    <a:pt x="80883" y="7908"/>
                  </a:cubicBezTo>
                  <a:cubicBezTo>
                    <a:pt x="82973" y="11487"/>
                    <a:pt x="82783" y="16047"/>
                    <a:pt x="80186" y="19436"/>
                  </a:cubicBezTo>
                  <a:cubicBezTo>
                    <a:pt x="80154" y="19467"/>
                    <a:pt x="80154" y="19499"/>
                    <a:pt x="80154" y="19499"/>
                  </a:cubicBezTo>
                  <a:cubicBezTo>
                    <a:pt x="79299" y="20608"/>
                    <a:pt x="77494" y="22001"/>
                    <a:pt x="76133" y="25326"/>
                  </a:cubicBezTo>
                  <a:lnTo>
                    <a:pt x="67709" y="25326"/>
                  </a:lnTo>
                  <a:cubicBezTo>
                    <a:pt x="66980" y="23553"/>
                    <a:pt x="65872" y="21811"/>
                    <a:pt x="64478" y="20386"/>
                  </a:cubicBezTo>
                  <a:cubicBezTo>
                    <a:pt x="58062" y="13814"/>
                    <a:pt x="62827" y="2769"/>
                    <a:pt x="71875" y="2769"/>
                  </a:cubicBezTo>
                  <a:cubicBezTo>
                    <a:pt x="72026" y="2769"/>
                    <a:pt x="72179" y="2772"/>
                    <a:pt x="72332" y="2778"/>
                  </a:cubicBezTo>
                  <a:cubicBezTo>
                    <a:pt x="73947" y="2841"/>
                    <a:pt x="75467" y="3253"/>
                    <a:pt x="76861" y="4013"/>
                  </a:cubicBezTo>
                  <a:cubicBezTo>
                    <a:pt x="77072" y="4134"/>
                    <a:pt x="77303" y="4191"/>
                    <a:pt x="77530" y="4191"/>
                  </a:cubicBezTo>
                  <a:cubicBezTo>
                    <a:pt x="78018" y="4191"/>
                    <a:pt x="78492" y="3928"/>
                    <a:pt x="78729" y="3475"/>
                  </a:cubicBezTo>
                  <a:cubicBezTo>
                    <a:pt x="79109" y="2810"/>
                    <a:pt x="78856" y="1986"/>
                    <a:pt x="78191" y="1606"/>
                  </a:cubicBezTo>
                  <a:cubicBezTo>
                    <a:pt x="76181" y="508"/>
                    <a:pt x="74045" y="1"/>
                    <a:pt x="71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30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</a:t>
            </a:r>
            <a:endParaRPr/>
          </a:p>
        </p:txBody>
      </p:sp>
      <p:sp>
        <p:nvSpPr>
          <p:cNvPr id="409" name="Google Shape;409;p30"/>
          <p:cNvSpPr txBox="1"/>
          <p:nvPr>
            <p:ph idx="1" type="subTitle"/>
          </p:nvPr>
        </p:nvSpPr>
        <p:spPr>
          <a:xfrm>
            <a:off x="1051775" y="27678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</a:t>
            </a:r>
            <a:endParaRPr/>
          </a:p>
        </p:txBody>
      </p:sp>
      <p:sp>
        <p:nvSpPr>
          <p:cNvPr id="410" name="Google Shape;410;p30"/>
          <p:cNvSpPr txBox="1"/>
          <p:nvPr>
            <p:ph idx="2" type="subTitle"/>
          </p:nvPr>
        </p:nvSpPr>
        <p:spPr>
          <a:xfrm>
            <a:off x="689075" y="3416325"/>
            <a:ext cx="33681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Design a “working schematic” for a DEFCON badge.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Construct a sophisticated manual with Bill of Materials</a:t>
            </a:r>
            <a:endParaRPr sz="1200"/>
          </a:p>
        </p:txBody>
      </p:sp>
      <p:sp>
        <p:nvSpPr>
          <p:cNvPr id="411" name="Google Shape;411;p30"/>
          <p:cNvSpPr txBox="1"/>
          <p:nvPr>
            <p:ph idx="3" type="subTitle"/>
          </p:nvPr>
        </p:nvSpPr>
        <p:spPr>
          <a:xfrm>
            <a:off x="5449525" y="27678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412" name="Google Shape;412;p30"/>
          <p:cNvSpPr txBox="1"/>
          <p:nvPr>
            <p:ph idx="2" type="subTitle"/>
          </p:nvPr>
        </p:nvSpPr>
        <p:spPr>
          <a:xfrm>
            <a:off x="5086825" y="3416313"/>
            <a:ext cx="33681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Badge will provide customizable identification for VETCON attendees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Badge will also prove as a collection of interactive minigames on a consistent hardware “platform”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1"/>
          <p:cNvPicPr preferRelativeResize="0"/>
          <p:nvPr/>
        </p:nvPicPr>
        <p:blipFill rotWithShape="1">
          <a:blip r:embed="rId3">
            <a:alphaModFix/>
          </a:blip>
          <a:srcRect b="0" l="22898" r="22903" t="0"/>
          <a:stretch/>
        </p:blipFill>
        <p:spPr>
          <a:xfrm>
            <a:off x="713225" y="539500"/>
            <a:ext cx="3379800" cy="40599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418" name="Google Shape;418;p31"/>
          <p:cNvCxnSpPr/>
          <p:nvPr/>
        </p:nvCxnSpPr>
        <p:spPr>
          <a:xfrm rot="10800000">
            <a:off x="5643250" y="3252025"/>
            <a:ext cx="2415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1"/>
          <p:cNvSpPr txBox="1"/>
          <p:nvPr>
            <p:ph type="title"/>
          </p:nvPr>
        </p:nvSpPr>
        <p:spPr>
          <a:xfrm>
            <a:off x="4792200" y="2528600"/>
            <a:ext cx="33798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is DefCon?</a:t>
            </a:r>
            <a:endParaRPr sz="2800"/>
          </a:p>
        </p:txBody>
      </p:sp>
      <p:sp>
        <p:nvSpPr>
          <p:cNvPr id="420" name="Google Shape;420;p31"/>
          <p:cNvSpPr txBox="1"/>
          <p:nvPr>
            <p:ph idx="1" type="subTitle"/>
          </p:nvPr>
        </p:nvSpPr>
        <p:spPr>
          <a:xfrm>
            <a:off x="5003375" y="3400917"/>
            <a:ext cx="3379800" cy="8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world's longest running and largest underground hacking conference. </a:t>
            </a:r>
            <a:endParaRPr/>
          </a:p>
        </p:txBody>
      </p:sp>
      <p:grpSp>
        <p:nvGrpSpPr>
          <p:cNvPr id="421" name="Google Shape;421;p31"/>
          <p:cNvGrpSpPr/>
          <p:nvPr/>
        </p:nvGrpSpPr>
        <p:grpSpPr>
          <a:xfrm>
            <a:off x="7519825" y="1101725"/>
            <a:ext cx="815400" cy="815400"/>
            <a:chOff x="6732325" y="2094950"/>
            <a:chExt cx="815400" cy="815400"/>
          </a:xfrm>
        </p:grpSpPr>
        <p:sp>
          <p:nvSpPr>
            <p:cNvPr id="422" name="Google Shape;422;p31"/>
            <p:cNvSpPr/>
            <p:nvPr/>
          </p:nvSpPr>
          <p:spPr>
            <a:xfrm>
              <a:off x="6732325" y="2094950"/>
              <a:ext cx="815400" cy="815400"/>
            </a:xfrm>
            <a:prstGeom prst="ellipse">
              <a:avLst/>
            </a:pr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6870250" y="2218125"/>
              <a:ext cx="539550" cy="539538"/>
            </a:xfrm>
            <a:custGeom>
              <a:rect b="b" l="l" r="r" t="t"/>
              <a:pathLst>
                <a:path extrusionOk="0" h="43767" w="43768">
                  <a:moveTo>
                    <a:pt x="21884" y="1299"/>
                  </a:moveTo>
                  <a:cubicBezTo>
                    <a:pt x="23246" y="1299"/>
                    <a:pt x="24386" y="2407"/>
                    <a:pt x="24386" y="3769"/>
                  </a:cubicBezTo>
                  <a:cubicBezTo>
                    <a:pt x="24386" y="5163"/>
                    <a:pt x="23246" y="6271"/>
                    <a:pt x="21884" y="6271"/>
                  </a:cubicBezTo>
                  <a:cubicBezTo>
                    <a:pt x="20522" y="6271"/>
                    <a:pt x="19382" y="5163"/>
                    <a:pt x="19382" y="3769"/>
                  </a:cubicBezTo>
                  <a:cubicBezTo>
                    <a:pt x="19382" y="2407"/>
                    <a:pt x="20522" y="1299"/>
                    <a:pt x="21884" y="1299"/>
                  </a:cubicBezTo>
                  <a:close/>
                  <a:moveTo>
                    <a:pt x="9945" y="8044"/>
                  </a:moveTo>
                  <a:cubicBezTo>
                    <a:pt x="11623" y="8044"/>
                    <a:pt x="12478" y="10103"/>
                    <a:pt x="11275" y="11275"/>
                  </a:cubicBezTo>
                  <a:cubicBezTo>
                    <a:pt x="10910" y="11655"/>
                    <a:pt x="10427" y="11845"/>
                    <a:pt x="9941" y="11845"/>
                  </a:cubicBezTo>
                  <a:cubicBezTo>
                    <a:pt x="9454" y="11845"/>
                    <a:pt x="8963" y="11655"/>
                    <a:pt x="8583" y="11275"/>
                  </a:cubicBezTo>
                  <a:cubicBezTo>
                    <a:pt x="7411" y="10103"/>
                    <a:pt x="8266" y="8044"/>
                    <a:pt x="9945" y="8044"/>
                  </a:cubicBezTo>
                  <a:close/>
                  <a:moveTo>
                    <a:pt x="33823" y="8044"/>
                  </a:moveTo>
                  <a:cubicBezTo>
                    <a:pt x="35501" y="8044"/>
                    <a:pt x="36357" y="10103"/>
                    <a:pt x="35185" y="11275"/>
                  </a:cubicBezTo>
                  <a:cubicBezTo>
                    <a:pt x="34805" y="11655"/>
                    <a:pt x="34314" y="11845"/>
                    <a:pt x="33827" y="11845"/>
                  </a:cubicBezTo>
                  <a:cubicBezTo>
                    <a:pt x="33340" y="11845"/>
                    <a:pt x="32857" y="11655"/>
                    <a:pt x="32493" y="11275"/>
                  </a:cubicBezTo>
                  <a:cubicBezTo>
                    <a:pt x="31289" y="10103"/>
                    <a:pt x="32145" y="8044"/>
                    <a:pt x="33823" y="8044"/>
                  </a:cubicBezTo>
                  <a:close/>
                  <a:moveTo>
                    <a:pt x="3769" y="19414"/>
                  </a:moveTo>
                  <a:cubicBezTo>
                    <a:pt x="5162" y="19414"/>
                    <a:pt x="6271" y="20522"/>
                    <a:pt x="6271" y="21884"/>
                  </a:cubicBezTo>
                  <a:cubicBezTo>
                    <a:pt x="6271" y="23277"/>
                    <a:pt x="5162" y="24386"/>
                    <a:pt x="3769" y="24386"/>
                  </a:cubicBezTo>
                  <a:cubicBezTo>
                    <a:pt x="2407" y="24386"/>
                    <a:pt x="1299" y="23277"/>
                    <a:pt x="1299" y="21884"/>
                  </a:cubicBezTo>
                  <a:cubicBezTo>
                    <a:pt x="1299" y="20522"/>
                    <a:pt x="2407" y="19414"/>
                    <a:pt x="3769" y="19414"/>
                  </a:cubicBezTo>
                  <a:close/>
                  <a:moveTo>
                    <a:pt x="39998" y="19414"/>
                  </a:moveTo>
                  <a:cubicBezTo>
                    <a:pt x="41360" y="19414"/>
                    <a:pt x="42500" y="20522"/>
                    <a:pt x="42500" y="21884"/>
                  </a:cubicBezTo>
                  <a:cubicBezTo>
                    <a:pt x="42500" y="23277"/>
                    <a:pt x="41360" y="24386"/>
                    <a:pt x="39998" y="24386"/>
                  </a:cubicBezTo>
                  <a:cubicBezTo>
                    <a:pt x="38637" y="24386"/>
                    <a:pt x="37497" y="23277"/>
                    <a:pt x="37497" y="21884"/>
                  </a:cubicBezTo>
                  <a:cubicBezTo>
                    <a:pt x="37497" y="20522"/>
                    <a:pt x="38637" y="19414"/>
                    <a:pt x="39998" y="19414"/>
                  </a:cubicBezTo>
                  <a:close/>
                  <a:moveTo>
                    <a:pt x="24702" y="17735"/>
                  </a:moveTo>
                  <a:cubicBezTo>
                    <a:pt x="25177" y="18115"/>
                    <a:pt x="25747" y="18305"/>
                    <a:pt x="26317" y="18305"/>
                  </a:cubicBezTo>
                  <a:lnTo>
                    <a:pt x="27109" y="18305"/>
                  </a:lnTo>
                  <a:cubicBezTo>
                    <a:pt x="27679" y="18337"/>
                    <a:pt x="28154" y="18844"/>
                    <a:pt x="28154" y="19414"/>
                  </a:cubicBezTo>
                  <a:cubicBezTo>
                    <a:pt x="28154" y="20015"/>
                    <a:pt x="27648" y="20522"/>
                    <a:pt x="27046" y="20522"/>
                  </a:cubicBezTo>
                  <a:lnTo>
                    <a:pt x="26982" y="20522"/>
                  </a:lnTo>
                  <a:cubicBezTo>
                    <a:pt x="26964" y="20520"/>
                    <a:pt x="26947" y="20519"/>
                    <a:pt x="26929" y="20519"/>
                  </a:cubicBezTo>
                  <a:cubicBezTo>
                    <a:pt x="26634" y="20519"/>
                    <a:pt x="26377" y="20762"/>
                    <a:pt x="26317" y="21060"/>
                  </a:cubicBezTo>
                  <a:cubicBezTo>
                    <a:pt x="26317" y="21124"/>
                    <a:pt x="26286" y="21219"/>
                    <a:pt x="26286" y="21314"/>
                  </a:cubicBezTo>
                  <a:lnTo>
                    <a:pt x="26254" y="21345"/>
                  </a:lnTo>
                  <a:cubicBezTo>
                    <a:pt x="26254" y="21440"/>
                    <a:pt x="26222" y="21504"/>
                    <a:pt x="26191" y="21567"/>
                  </a:cubicBezTo>
                  <a:cubicBezTo>
                    <a:pt x="26191" y="21599"/>
                    <a:pt x="26191" y="21599"/>
                    <a:pt x="26191" y="21599"/>
                  </a:cubicBezTo>
                  <a:cubicBezTo>
                    <a:pt x="25593" y="23583"/>
                    <a:pt x="23786" y="24828"/>
                    <a:pt x="21859" y="24828"/>
                  </a:cubicBezTo>
                  <a:cubicBezTo>
                    <a:pt x="21234" y="24828"/>
                    <a:pt x="20597" y="24697"/>
                    <a:pt x="19984" y="24417"/>
                  </a:cubicBezTo>
                  <a:cubicBezTo>
                    <a:pt x="18812" y="23879"/>
                    <a:pt x="17893" y="22834"/>
                    <a:pt x="17545" y="21599"/>
                  </a:cubicBezTo>
                  <a:cubicBezTo>
                    <a:pt x="17387" y="21060"/>
                    <a:pt x="17450" y="20870"/>
                    <a:pt x="17197" y="20680"/>
                  </a:cubicBezTo>
                  <a:cubicBezTo>
                    <a:pt x="17054" y="20538"/>
                    <a:pt x="16894" y="20520"/>
                    <a:pt x="16796" y="20520"/>
                  </a:cubicBezTo>
                  <a:cubicBezTo>
                    <a:pt x="16763" y="20520"/>
                    <a:pt x="16738" y="20522"/>
                    <a:pt x="16722" y="20522"/>
                  </a:cubicBezTo>
                  <a:cubicBezTo>
                    <a:pt x="16088" y="20522"/>
                    <a:pt x="15613" y="20015"/>
                    <a:pt x="15613" y="19414"/>
                  </a:cubicBezTo>
                  <a:cubicBezTo>
                    <a:pt x="15613" y="18812"/>
                    <a:pt x="16088" y="18305"/>
                    <a:pt x="16690" y="18305"/>
                  </a:cubicBezTo>
                  <a:lnTo>
                    <a:pt x="22802" y="18305"/>
                  </a:lnTo>
                  <a:cubicBezTo>
                    <a:pt x="23467" y="18305"/>
                    <a:pt x="24132" y="18115"/>
                    <a:pt x="24702" y="17735"/>
                  </a:cubicBezTo>
                  <a:close/>
                  <a:moveTo>
                    <a:pt x="20522" y="25937"/>
                  </a:moveTo>
                  <a:cubicBezTo>
                    <a:pt x="20982" y="26036"/>
                    <a:pt x="21451" y="26092"/>
                    <a:pt x="21920" y="26092"/>
                  </a:cubicBezTo>
                  <a:cubicBezTo>
                    <a:pt x="22354" y="26092"/>
                    <a:pt x="22787" y="26044"/>
                    <a:pt x="23214" y="25937"/>
                  </a:cubicBezTo>
                  <a:lnTo>
                    <a:pt x="23214" y="25937"/>
                  </a:lnTo>
                  <a:lnTo>
                    <a:pt x="21884" y="26824"/>
                  </a:lnTo>
                  <a:lnTo>
                    <a:pt x="20522" y="25937"/>
                  </a:lnTo>
                  <a:close/>
                  <a:moveTo>
                    <a:pt x="14315" y="19540"/>
                  </a:moveTo>
                  <a:lnTo>
                    <a:pt x="14315" y="19540"/>
                  </a:lnTo>
                  <a:cubicBezTo>
                    <a:pt x="14378" y="20649"/>
                    <a:pt x="15202" y="21535"/>
                    <a:pt x="16247" y="21757"/>
                  </a:cubicBezTo>
                  <a:cubicBezTo>
                    <a:pt x="16658" y="23341"/>
                    <a:pt x="17703" y="24639"/>
                    <a:pt x="19097" y="25399"/>
                  </a:cubicBezTo>
                  <a:lnTo>
                    <a:pt x="19097" y="25811"/>
                  </a:lnTo>
                  <a:lnTo>
                    <a:pt x="17767" y="26507"/>
                  </a:lnTo>
                  <a:cubicBezTo>
                    <a:pt x="17703" y="26507"/>
                    <a:pt x="17640" y="26507"/>
                    <a:pt x="17577" y="26507"/>
                  </a:cubicBezTo>
                  <a:cubicBezTo>
                    <a:pt x="16884" y="26507"/>
                    <a:pt x="16207" y="26534"/>
                    <a:pt x="15423" y="27172"/>
                  </a:cubicBezTo>
                  <a:cubicBezTo>
                    <a:pt x="13745" y="24924"/>
                    <a:pt x="13396" y="22042"/>
                    <a:pt x="14315" y="19540"/>
                  </a:cubicBezTo>
                  <a:close/>
                  <a:moveTo>
                    <a:pt x="29421" y="19509"/>
                  </a:moveTo>
                  <a:cubicBezTo>
                    <a:pt x="30371" y="22010"/>
                    <a:pt x="30023" y="24924"/>
                    <a:pt x="28344" y="27172"/>
                  </a:cubicBezTo>
                  <a:cubicBezTo>
                    <a:pt x="27641" y="26595"/>
                    <a:pt x="26997" y="26535"/>
                    <a:pt x="26414" y="26535"/>
                  </a:cubicBezTo>
                  <a:cubicBezTo>
                    <a:pt x="26261" y="26535"/>
                    <a:pt x="26113" y="26539"/>
                    <a:pt x="25969" y="26539"/>
                  </a:cubicBezTo>
                  <a:lnTo>
                    <a:pt x="24639" y="25811"/>
                  </a:lnTo>
                  <a:lnTo>
                    <a:pt x="24639" y="25399"/>
                  </a:lnTo>
                  <a:cubicBezTo>
                    <a:pt x="26032" y="24639"/>
                    <a:pt x="27077" y="23341"/>
                    <a:pt x="27489" y="21757"/>
                  </a:cubicBezTo>
                  <a:cubicBezTo>
                    <a:pt x="28566" y="21535"/>
                    <a:pt x="29389" y="20617"/>
                    <a:pt x="29421" y="19509"/>
                  </a:cubicBezTo>
                  <a:close/>
                  <a:moveTo>
                    <a:pt x="19699" y="26919"/>
                  </a:moveTo>
                  <a:lnTo>
                    <a:pt x="20870" y="27711"/>
                  </a:lnTo>
                  <a:lnTo>
                    <a:pt x="20395" y="28218"/>
                  </a:lnTo>
                  <a:lnTo>
                    <a:pt x="19129" y="27236"/>
                  </a:lnTo>
                  <a:lnTo>
                    <a:pt x="19699" y="26919"/>
                  </a:lnTo>
                  <a:close/>
                  <a:moveTo>
                    <a:pt x="24037" y="26919"/>
                  </a:moveTo>
                  <a:lnTo>
                    <a:pt x="24639" y="27236"/>
                  </a:lnTo>
                  <a:lnTo>
                    <a:pt x="23341" y="28218"/>
                  </a:lnTo>
                  <a:lnTo>
                    <a:pt x="22865" y="27711"/>
                  </a:lnTo>
                  <a:lnTo>
                    <a:pt x="24037" y="26919"/>
                  </a:lnTo>
                  <a:close/>
                  <a:moveTo>
                    <a:pt x="21884" y="28534"/>
                  </a:moveTo>
                  <a:lnTo>
                    <a:pt x="22264" y="28946"/>
                  </a:lnTo>
                  <a:lnTo>
                    <a:pt x="22074" y="29674"/>
                  </a:lnTo>
                  <a:lnTo>
                    <a:pt x="21694" y="29674"/>
                  </a:lnTo>
                  <a:lnTo>
                    <a:pt x="21504" y="28946"/>
                  </a:lnTo>
                  <a:lnTo>
                    <a:pt x="21884" y="28534"/>
                  </a:lnTo>
                  <a:close/>
                  <a:moveTo>
                    <a:pt x="22042" y="30941"/>
                  </a:moveTo>
                  <a:lnTo>
                    <a:pt x="22422" y="32810"/>
                  </a:lnTo>
                  <a:lnTo>
                    <a:pt x="21345" y="32810"/>
                  </a:lnTo>
                  <a:lnTo>
                    <a:pt x="21694" y="30941"/>
                  </a:lnTo>
                  <a:close/>
                  <a:moveTo>
                    <a:pt x="26507" y="27806"/>
                  </a:moveTo>
                  <a:cubicBezTo>
                    <a:pt x="27426" y="27806"/>
                    <a:pt x="28186" y="28534"/>
                    <a:pt x="28186" y="29484"/>
                  </a:cubicBezTo>
                  <a:lnTo>
                    <a:pt x="28186" y="32810"/>
                  </a:lnTo>
                  <a:lnTo>
                    <a:pt x="23721" y="32810"/>
                  </a:lnTo>
                  <a:lnTo>
                    <a:pt x="23214" y="30339"/>
                  </a:lnTo>
                  <a:lnTo>
                    <a:pt x="23404" y="29706"/>
                  </a:lnTo>
                  <a:cubicBezTo>
                    <a:pt x="23404" y="29706"/>
                    <a:pt x="23436" y="29674"/>
                    <a:pt x="23467" y="29674"/>
                  </a:cubicBezTo>
                  <a:cubicBezTo>
                    <a:pt x="23499" y="29674"/>
                    <a:pt x="23531" y="29643"/>
                    <a:pt x="23562" y="29643"/>
                  </a:cubicBezTo>
                  <a:cubicBezTo>
                    <a:pt x="23562" y="29643"/>
                    <a:pt x="23562" y="29643"/>
                    <a:pt x="23562" y="29611"/>
                  </a:cubicBezTo>
                  <a:cubicBezTo>
                    <a:pt x="23594" y="29611"/>
                    <a:pt x="23626" y="29579"/>
                    <a:pt x="23657" y="29579"/>
                  </a:cubicBezTo>
                  <a:lnTo>
                    <a:pt x="26032" y="27806"/>
                  </a:lnTo>
                  <a:close/>
                  <a:moveTo>
                    <a:pt x="9945" y="31954"/>
                  </a:moveTo>
                  <a:cubicBezTo>
                    <a:pt x="10420" y="31954"/>
                    <a:pt x="10895" y="32144"/>
                    <a:pt x="11275" y="32493"/>
                  </a:cubicBezTo>
                  <a:cubicBezTo>
                    <a:pt x="12003" y="33253"/>
                    <a:pt x="12003" y="34456"/>
                    <a:pt x="11275" y="35185"/>
                  </a:cubicBezTo>
                  <a:cubicBezTo>
                    <a:pt x="10910" y="35549"/>
                    <a:pt x="10427" y="35731"/>
                    <a:pt x="9941" y="35731"/>
                  </a:cubicBezTo>
                  <a:cubicBezTo>
                    <a:pt x="9454" y="35731"/>
                    <a:pt x="8963" y="35549"/>
                    <a:pt x="8583" y="35185"/>
                  </a:cubicBezTo>
                  <a:cubicBezTo>
                    <a:pt x="7411" y="33981"/>
                    <a:pt x="8266" y="31954"/>
                    <a:pt x="9945" y="31954"/>
                  </a:cubicBezTo>
                  <a:close/>
                  <a:moveTo>
                    <a:pt x="33823" y="31954"/>
                  </a:moveTo>
                  <a:cubicBezTo>
                    <a:pt x="34330" y="31954"/>
                    <a:pt x="34805" y="32144"/>
                    <a:pt x="35185" y="32493"/>
                  </a:cubicBezTo>
                  <a:cubicBezTo>
                    <a:pt x="35913" y="33253"/>
                    <a:pt x="35913" y="34425"/>
                    <a:pt x="35185" y="35185"/>
                  </a:cubicBezTo>
                  <a:cubicBezTo>
                    <a:pt x="34805" y="35549"/>
                    <a:pt x="34314" y="35731"/>
                    <a:pt x="33827" y="35731"/>
                  </a:cubicBezTo>
                  <a:cubicBezTo>
                    <a:pt x="33340" y="35731"/>
                    <a:pt x="32857" y="35549"/>
                    <a:pt x="32493" y="35185"/>
                  </a:cubicBezTo>
                  <a:cubicBezTo>
                    <a:pt x="31765" y="34456"/>
                    <a:pt x="31765" y="33253"/>
                    <a:pt x="32493" y="32493"/>
                  </a:cubicBezTo>
                  <a:cubicBezTo>
                    <a:pt x="32873" y="32144"/>
                    <a:pt x="33348" y="31954"/>
                    <a:pt x="33823" y="31954"/>
                  </a:cubicBezTo>
                  <a:close/>
                  <a:moveTo>
                    <a:pt x="21884" y="37497"/>
                  </a:moveTo>
                  <a:cubicBezTo>
                    <a:pt x="23246" y="37497"/>
                    <a:pt x="24386" y="38637"/>
                    <a:pt x="24386" y="39998"/>
                  </a:cubicBezTo>
                  <a:cubicBezTo>
                    <a:pt x="24386" y="41360"/>
                    <a:pt x="23246" y="42500"/>
                    <a:pt x="21884" y="42500"/>
                  </a:cubicBezTo>
                  <a:cubicBezTo>
                    <a:pt x="20522" y="42500"/>
                    <a:pt x="19382" y="41360"/>
                    <a:pt x="19382" y="39998"/>
                  </a:cubicBezTo>
                  <a:cubicBezTo>
                    <a:pt x="19382" y="38637"/>
                    <a:pt x="20522" y="37497"/>
                    <a:pt x="21884" y="37497"/>
                  </a:cubicBezTo>
                  <a:close/>
                  <a:moveTo>
                    <a:pt x="21884" y="1"/>
                  </a:moveTo>
                  <a:cubicBezTo>
                    <a:pt x="19794" y="1"/>
                    <a:pt x="18115" y="1711"/>
                    <a:pt x="18115" y="3801"/>
                  </a:cubicBezTo>
                  <a:cubicBezTo>
                    <a:pt x="18115" y="5638"/>
                    <a:pt x="19445" y="7189"/>
                    <a:pt x="21250" y="7506"/>
                  </a:cubicBezTo>
                  <a:lnTo>
                    <a:pt x="21250" y="9976"/>
                  </a:lnTo>
                  <a:lnTo>
                    <a:pt x="19350" y="9976"/>
                  </a:lnTo>
                  <a:cubicBezTo>
                    <a:pt x="18749" y="9976"/>
                    <a:pt x="18147" y="10103"/>
                    <a:pt x="17577" y="10356"/>
                  </a:cubicBezTo>
                  <a:cubicBezTo>
                    <a:pt x="16532" y="10800"/>
                    <a:pt x="15645" y="11655"/>
                    <a:pt x="15202" y="12731"/>
                  </a:cubicBezTo>
                  <a:cubicBezTo>
                    <a:pt x="15012" y="13143"/>
                    <a:pt x="14917" y="13555"/>
                    <a:pt x="14853" y="13967"/>
                  </a:cubicBezTo>
                  <a:lnTo>
                    <a:pt x="12573" y="11686"/>
                  </a:lnTo>
                  <a:cubicBezTo>
                    <a:pt x="12921" y="11180"/>
                    <a:pt x="13111" y="10578"/>
                    <a:pt x="13111" y="9945"/>
                  </a:cubicBezTo>
                  <a:cubicBezTo>
                    <a:pt x="13111" y="8035"/>
                    <a:pt x="11541" y="6765"/>
                    <a:pt x="9908" y="6765"/>
                  </a:cubicBezTo>
                  <a:cubicBezTo>
                    <a:pt x="9131" y="6765"/>
                    <a:pt x="8339" y="7053"/>
                    <a:pt x="7696" y="7696"/>
                  </a:cubicBezTo>
                  <a:cubicBezTo>
                    <a:pt x="6429" y="8931"/>
                    <a:pt x="6429" y="10958"/>
                    <a:pt x="7696" y="12193"/>
                  </a:cubicBezTo>
                  <a:cubicBezTo>
                    <a:pt x="8298" y="12795"/>
                    <a:pt x="9089" y="13143"/>
                    <a:pt x="9945" y="13143"/>
                  </a:cubicBezTo>
                  <a:cubicBezTo>
                    <a:pt x="10546" y="13143"/>
                    <a:pt x="11180" y="12953"/>
                    <a:pt x="11686" y="12605"/>
                  </a:cubicBezTo>
                  <a:lnTo>
                    <a:pt x="14822" y="15772"/>
                  </a:lnTo>
                  <a:lnTo>
                    <a:pt x="14822" y="16215"/>
                  </a:lnTo>
                  <a:cubicBezTo>
                    <a:pt x="13586" y="17640"/>
                    <a:pt x="12826" y="19382"/>
                    <a:pt x="12605" y="21250"/>
                  </a:cubicBezTo>
                  <a:lnTo>
                    <a:pt x="7506" y="21250"/>
                  </a:lnTo>
                  <a:cubicBezTo>
                    <a:pt x="7189" y="19477"/>
                    <a:pt x="5638" y="18115"/>
                    <a:pt x="3769" y="18115"/>
                  </a:cubicBezTo>
                  <a:cubicBezTo>
                    <a:pt x="1711" y="18115"/>
                    <a:pt x="0" y="19825"/>
                    <a:pt x="0" y="21884"/>
                  </a:cubicBezTo>
                  <a:cubicBezTo>
                    <a:pt x="0" y="23974"/>
                    <a:pt x="1679" y="25684"/>
                    <a:pt x="3769" y="25684"/>
                  </a:cubicBezTo>
                  <a:cubicBezTo>
                    <a:pt x="5638" y="25684"/>
                    <a:pt x="7189" y="24322"/>
                    <a:pt x="7506" y="22549"/>
                  </a:cubicBezTo>
                  <a:lnTo>
                    <a:pt x="12541" y="22549"/>
                  </a:lnTo>
                  <a:cubicBezTo>
                    <a:pt x="12573" y="24607"/>
                    <a:pt x="13301" y="26602"/>
                    <a:pt x="14600" y="28218"/>
                  </a:cubicBezTo>
                  <a:cubicBezTo>
                    <a:pt x="14568" y="28249"/>
                    <a:pt x="14537" y="28313"/>
                    <a:pt x="14537" y="28344"/>
                  </a:cubicBezTo>
                  <a:lnTo>
                    <a:pt x="11686" y="31194"/>
                  </a:lnTo>
                  <a:cubicBezTo>
                    <a:pt x="11180" y="30846"/>
                    <a:pt x="10578" y="30656"/>
                    <a:pt x="9945" y="30656"/>
                  </a:cubicBezTo>
                  <a:cubicBezTo>
                    <a:pt x="7126" y="30656"/>
                    <a:pt x="5701" y="34076"/>
                    <a:pt x="7696" y="36103"/>
                  </a:cubicBezTo>
                  <a:cubicBezTo>
                    <a:pt x="8339" y="36736"/>
                    <a:pt x="9130" y="37020"/>
                    <a:pt x="9907" y="37020"/>
                  </a:cubicBezTo>
                  <a:cubicBezTo>
                    <a:pt x="11541" y="37020"/>
                    <a:pt x="13111" y="35765"/>
                    <a:pt x="13111" y="33855"/>
                  </a:cubicBezTo>
                  <a:cubicBezTo>
                    <a:pt x="13111" y="33221"/>
                    <a:pt x="12921" y="32620"/>
                    <a:pt x="12605" y="32113"/>
                  </a:cubicBezTo>
                  <a:lnTo>
                    <a:pt x="14315" y="30403"/>
                  </a:lnTo>
                  <a:lnTo>
                    <a:pt x="14315" y="33443"/>
                  </a:lnTo>
                  <a:cubicBezTo>
                    <a:pt x="14315" y="33823"/>
                    <a:pt x="14600" y="34108"/>
                    <a:pt x="14948" y="34108"/>
                  </a:cubicBezTo>
                  <a:lnTo>
                    <a:pt x="15930" y="34108"/>
                  </a:lnTo>
                  <a:cubicBezTo>
                    <a:pt x="16278" y="34108"/>
                    <a:pt x="16563" y="33823"/>
                    <a:pt x="16563" y="33443"/>
                  </a:cubicBezTo>
                  <a:cubicBezTo>
                    <a:pt x="16563" y="33095"/>
                    <a:pt x="16278" y="32810"/>
                    <a:pt x="15930" y="32810"/>
                  </a:cubicBezTo>
                  <a:lnTo>
                    <a:pt x="15582" y="32810"/>
                  </a:lnTo>
                  <a:lnTo>
                    <a:pt x="15582" y="29484"/>
                  </a:lnTo>
                  <a:cubicBezTo>
                    <a:pt x="15582" y="29073"/>
                    <a:pt x="15740" y="28724"/>
                    <a:pt x="15962" y="28408"/>
                  </a:cubicBezTo>
                  <a:cubicBezTo>
                    <a:pt x="16440" y="27849"/>
                    <a:pt x="17031" y="27804"/>
                    <a:pt x="17489" y="27804"/>
                  </a:cubicBezTo>
                  <a:cubicBezTo>
                    <a:pt x="17577" y="27804"/>
                    <a:pt x="17659" y="27806"/>
                    <a:pt x="17735" y="27806"/>
                  </a:cubicBezTo>
                  <a:lnTo>
                    <a:pt x="20110" y="29579"/>
                  </a:lnTo>
                  <a:cubicBezTo>
                    <a:pt x="20142" y="29611"/>
                    <a:pt x="20142" y="29611"/>
                    <a:pt x="20174" y="29643"/>
                  </a:cubicBezTo>
                  <a:lnTo>
                    <a:pt x="20205" y="29643"/>
                  </a:lnTo>
                  <a:lnTo>
                    <a:pt x="20269" y="29674"/>
                  </a:lnTo>
                  <a:lnTo>
                    <a:pt x="20300" y="29674"/>
                  </a:lnTo>
                  <a:cubicBezTo>
                    <a:pt x="20332" y="29674"/>
                    <a:pt x="20332" y="29706"/>
                    <a:pt x="20364" y="29706"/>
                  </a:cubicBezTo>
                  <a:lnTo>
                    <a:pt x="20522" y="30339"/>
                  </a:lnTo>
                  <a:lnTo>
                    <a:pt x="20047" y="32810"/>
                  </a:lnTo>
                  <a:lnTo>
                    <a:pt x="18907" y="32810"/>
                  </a:lnTo>
                  <a:cubicBezTo>
                    <a:pt x="18559" y="32810"/>
                    <a:pt x="18273" y="33095"/>
                    <a:pt x="18273" y="33443"/>
                  </a:cubicBezTo>
                  <a:cubicBezTo>
                    <a:pt x="18273" y="33823"/>
                    <a:pt x="18559" y="34108"/>
                    <a:pt x="18907" y="34108"/>
                  </a:cubicBezTo>
                  <a:lnTo>
                    <a:pt x="21250" y="34108"/>
                  </a:lnTo>
                  <a:lnTo>
                    <a:pt x="21250" y="36293"/>
                  </a:lnTo>
                  <a:cubicBezTo>
                    <a:pt x="19477" y="36610"/>
                    <a:pt x="18115" y="38162"/>
                    <a:pt x="18115" y="39998"/>
                  </a:cubicBezTo>
                  <a:cubicBezTo>
                    <a:pt x="18115" y="42089"/>
                    <a:pt x="19825" y="43767"/>
                    <a:pt x="21884" y="43767"/>
                  </a:cubicBezTo>
                  <a:cubicBezTo>
                    <a:pt x="23974" y="43767"/>
                    <a:pt x="25684" y="42089"/>
                    <a:pt x="25684" y="39998"/>
                  </a:cubicBezTo>
                  <a:cubicBezTo>
                    <a:pt x="25684" y="38162"/>
                    <a:pt x="24322" y="36610"/>
                    <a:pt x="22549" y="36293"/>
                  </a:cubicBezTo>
                  <a:lnTo>
                    <a:pt x="22549" y="34108"/>
                  </a:lnTo>
                  <a:lnTo>
                    <a:pt x="28851" y="34108"/>
                  </a:lnTo>
                  <a:cubicBezTo>
                    <a:pt x="29199" y="34108"/>
                    <a:pt x="29484" y="33823"/>
                    <a:pt x="29484" y="33443"/>
                  </a:cubicBezTo>
                  <a:lnTo>
                    <a:pt x="29484" y="30371"/>
                  </a:lnTo>
                  <a:lnTo>
                    <a:pt x="31194" y="32113"/>
                  </a:lnTo>
                  <a:cubicBezTo>
                    <a:pt x="30846" y="32620"/>
                    <a:pt x="30656" y="33221"/>
                    <a:pt x="30656" y="33855"/>
                  </a:cubicBezTo>
                  <a:cubicBezTo>
                    <a:pt x="30656" y="34678"/>
                    <a:pt x="31004" y="35501"/>
                    <a:pt x="31606" y="36103"/>
                  </a:cubicBezTo>
                  <a:cubicBezTo>
                    <a:pt x="32208" y="36705"/>
                    <a:pt x="33031" y="37021"/>
                    <a:pt x="33855" y="37021"/>
                  </a:cubicBezTo>
                  <a:cubicBezTo>
                    <a:pt x="34646" y="37021"/>
                    <a:pt x="35470" y="36705"/>
                    <a:pt x="36103" y="36103"/>
                  </a:cubicBezTo>
                  <a:cubicBezTo>
                    <a:pt x="37338" y="34836"/>
                    <a:pt x="37338" y="32841"/>
                    <a:pt x="36103" y="31606"/>
                  </a:cubicBezTo>
                  <a:cubicBezTo>
                    <a:pt x="35501" y="31004"/>
                    <a:pt x="34678" y="30656"/>
                    <a:pt x="33855" y="30656"/>
                  </a:cubicBezTo>
                  <a:cubicBezTo>
                    <a:pt x="33221" y="30656"/>
                    <a:pt x="32620" y="30846"/>
                    <a:pt x="32113" y="31194"/>
                  </a:cubicBezTo>
                  <a:lnTo>
                    <a:pt x="29263" y="28344"/>
                  </a:lnTo>
                  <a:cubicBezTo>
                    <a:pt x="29231" y="28281"/>
                    <a:pt x="29199" y="28249"/>
                    <a:pt x="29199" y="28186"/>
                  </a:cubicBezTo>
                  <a:cubicBezTo>
                    <a:pt x="30466" y="26602"/>
                    <a:pt x="31194" y="24607"/>
                    <a:pt x="31226" y="22549"/>
                  </a:cubicBezTo>
                  <a:lnTo>
                    <a:pt x="36293" y="22549"/>
                  </a:lnTo>
                  <a:cubicBezTo>
                    <a:pt x="36610" y="24322"/>
                    <a:pt x="38162" y="25652"/>
                    <a:pt x="39998" y="25652"/>
                  </a:cubicBezTo>
                  <a:cubicBezTo>
                    <a:pt x="42089" y="25652"/>
                    <a:pt x="43767" y="23974"/>
                    <a:pt x="43767" y="21884"/>
                  </a:cubicBezTo>
                  <a:cubicBezTo>
                    <a:pt x="43767" y="19794"/>
                    <a:pt x="42089" y="18115"/>
                    <a:pt x="39998" y="18115"/>
                  </a:cubicBezTo>
                  <a:cubicBezTo>
                    <a:pt x="38130" y="18115"/>
                    <a:pt x="36578" y="19477"/>
                    <a:pt x="36262" y="21250"/>
                  </a:cubicBezTo>
                  <a:lnTo>
                    <a:pt x="31163" y="21250"/>
                  </a:lnTo>
                  <a:cubicBezTo>
                    <a:pt x="30941" y="19382"/>
                    <a:pt x="30149" y="17640"/>
                    <a:pt x="28914" y="16183"/>
                  </a:cubicBezTo>
                  <a:lnTo>
                    <a:pt x="28914" y="15772"/>
                  </a:lnTo>
                  <a:lnTo>
                    <a:pt x="32081" y="12605"/>
                  </a:lnTo>
                  <a:cubicBezTo>
                    <a:pt x="32588" y="12953"/>
                    <a:pt x="33190" y="13111"/>
                    <a:pt x="33823" y="13111"/>
                  </a:cubicBezTo>
                  <a:cubicBezTo>
                    <a:pt x="36642" y="13111"/>
                    <a:pt x="38067" y="9691"/>
                    <a:pt x="36071" y="7696"/>
                  </a:cubicBezTo>
                  <a:cubicBezTo>
                    <a:pt x="35428" y="7053"/>
                    <a:pt x="34637" y="6765"/>
                    <a:pt x="33859" y="6765"/>
                  </a:cubicBezTo>
                  <a:cubicBezTo>
                    <a:pt x="32226" y="6765"/>
                    <a:pt x="30656" y="8035"/>
                    <a:pt x="30656" y="9945"/>
                  </a:cubicBezTo>
                  <a:cubicBezTo>
                    <a:pt x="30656" y="10578"/>
                    <a:pt x="30846" y="11180"/>
                    <a:pt x="31163" y="11686"/>
                  </a:cubicBezTo>
                  <a:lnTo>
                    <a:pt x="28851" y="13998"/>
                  </a:lnTo>
                  <a:cubicBezTo>
                    <a:pt x="28756" y="13270"/>
                    <a:pt x="28408" y="12605"/>
                    <a:pt x="27869" y="12066"/>
                  </a:cubicBezTo>
                  <a:cubicBezTo>
                    <a:pt x="27236" y="11401"/>
                    <a:pt x="26349" y="11021"/>
                    <a:pt x="25399" y="11021"/>
                  </a:cubicBezTo>
                  <a:cubicBezTo>
                    <a:pt x="25272" y="11021"/>
                    <a:pt x="25177" y="11053"/>
                    <a:pt x="25051" y="11116"/>
                  </a:cubicBezTo>
                  <a:cubicBezTo>
                    <a:pt x="24924" y="11211"/>
                    <a:pt x="24829" y="11338"/>
                    <a:pt x="24766" y="11496"/>
                  </a:cubicBezTo>
                  <a:cubicBezTo>
                    <a:pt x="24734" y="11686"/>
                    <a:pt x="24766" y="11845"/>
                    <a:pt x="24861" y="12003"/>
                  </a:cubicBezTo>
                  <a:cubicBezTo>
                    <a:pt x="24956" y="12193"/>
                    <a:pt x="25177" y="12288"/>
                    <a:pt x="25399" y="12288"/>
                  </a:cubicBezTo>
                  <a:cubicBezTo>
                    <a:pt x="26602" y="12320"/>
                    <a:pt x="27616" y="13333"/>
                    <a:pt x="27616" y="14537"/>
                  </a:cubicBezTo>
                  <a:lnTo>
                    <a:pt x="27616" y="17007"/>
                  </a:lnTo>
                  <a:lnTo>
                    <a:pt x="26317" y="17007"/>
                  </a:lnTo>
                  <a:cubicBezTo>
                    <a:pt x="25906" y="17007"/>
                    <a:pt x="25526" y="16817"/>
                    <a:pt x="25272" y="16500"/>
                  </a:cubicBezTo>
                  <a:cubicBezTo>
                    <a:pt x="25241" y="16500"/>
                    <a:pt x="25241" y="16468"/>
                    <a:pt x="25209" y="16468"/>
                  </a:cubicBezTo>
                  <a:cubicBezTo>
                    <a:pt x="25146" y="16405"/>
                    <a:pt x="25082" y="16342"/>
                    <a:pt x="24987" y="16310"/>
                  </a:cubicBezTo>
                  <a:cubicBezTo>
                    <a:pt x="24924" y="16310"/>
                    <a:pt x="24861" y="16278"/>
                    <a:pt x="24797" y="16278"/>
                  </a:cubicBezTo>
                  <a:cubicBezTo>
                    <a:pt x="24770" y="16273"/>
                    <a:pt x="24742" y="16270"/>
                    <a:pt x="24713" y="16270"/>
                  </a:cubicBezTo>
                  <a:cubicBezTo>
                    <a:pt x="24576" y="16270"/>
                    <a:pt x="24427" y="16332"/>
                    <a:pt x="24322" y="16437"/>
                  </a:cubicBezTo>
                  <a:cubicBezTo>
                    <a:pt x="23911" y="16817"/>
                    <a:pt x="23372" y="17007"/>
                    <a:pt x="22802" y="17007"/>
                  </a:cubicBezTo>
                  <a:lnTo>
                    <a:pt x="16120" y="17007"/>
                  </a:lnTo>
                  <a:lnTo>
                    <a:pt x="16120" y="15740"/>
                  </a:lnTo>
                  <a:cubicBezTo>
                    <a:pt x="16152" y="15613"/>
                    <a:pt x="16152" y="15455"/>
                    <a:pt x="16120" y="15328"/>
                  </a:cubicBezTo>
                  <a:lnTo>
                    <a:pt x="16120" y="14505"/>
                  </a:lnTo>
                  <a:cubicBezTo>
                    <a:pt x="16120" y="13650"/>
                    <a:pt x="16468" y="12826"/>
                    <a:pt x="17070" y="12225"/>
                  </a:cubicBezTo>
                  <a:cubicBezTo>
                    <a:pt x="17672" y="11591"/>
                    <a:pt x="18495" y="11275"/>
                    <a:pt x="19350" y="11275"/>
                  </a:cubicBezTo>
                  <a:lnTo>
                    <a:pt x="22770" y="11275"/>
                  </a:lnTo>
                  <a:cubicBezTo>
                    <a:pt x="23119" y="11275"/>
                    <a:pt x="23404" y="10990"/>
                    <a:pt x="23404" y="10641"/>
                  </a:cubicBezTo>
                  <a:cubicBezTo>
                    <a:pt x="23404" y="10261"/>
                    <a:pt x="23119" y="9976"/>
                    <a:pt x="22770" y="9976"/>
                  </a:cubicBezTo>
                  <a:lnTo>
                    <a:pt x="22517" y="9976"/>
                  </a:lnTo>
                  <a:lnTo>
                    <a:pt x="22517" y="7506"/>
                  </a:lnTo>
                  <a:cubicBezTo>
                    <a:pt x="24291" y="7189"/>
                    <a:pt x="25652" y="5638"/>
                    <a:pt x="25652" y="3801"/>
                  </a:cubicBezTo>
                  <a:cubicBezTo>
                    <a:pt x="25652" y="1711"/>
                    <a:pt x="23974" y="1"/>
                    <a:pt x="21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7100970" y="2448079"/>
              <a:ext cx="15631" cy="27737"/>
            </a:xfrm>
            <a:custGeom>
              <a:rect b="b" l="l" r="r" t="t"/>
              <a:pathLst>
                <a:path extrusionOk="0" h="2250" w="1268">
                  <a:moveTo>
                    <a:pt x="634" y="1"/>
                  </a:moveTo>
                  <a:cubicBezTo>
                    <a:pt x="286" y="1"/>
                    <a:pt x="1" y="286"/>
                    <a:pt x="1" y="634"/>
                  </a:cubicBezTo>
                  <a:lnTo>
                    <a:pt x="1" y="1616"/>
                  </a:lnTo>
                  <a:cubicBezTo>
                    <a:pt x="1" y="1964"/>
                    <a:pt x="286" y="2249"/>
                    <a:pt x="634" y="2249"/>
                  </a:cubicBezTo>
                  <a:cubicBezTo>
                    <a:pt x="983" y="2249"/>
                    <a:pt x="1268" y="1964"/>
                    <a:pt x="1268" y="1616"/>
                  </a:cubicBezTo>
                  <a:lnTo>
                    <a:pt x="1268" y="634"/>
                  </a:lnTo>
                  <a:cubicBezTo>
                    <a:pt x="1268" y="286"/>
                    <a:pt x="983" y="1"/>
                    <a:pt x="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7163051" y="2448079"/>
              <a:ext cx="15619" cy="27737"/>
            </a:xfrm>
            <a:custGeom>
              <a:rect b="b" l="l" r="r" t="t"/>
              <a:pathLst>
                <a:path extrusionOk="0" h="2250" w="1267">
                  <a:moveTo>
                    <a:pt x="634" y="1"/>
                  </a:moveTo>
                  <a:cubicBezTo>
                    <a:pt x="285" y="1"/>
                    <a:pt x="0" y="286"/>
                    <a:pt x="0" y="634"/>
                  </a:cubicBezTo>
                  <a:lnTo>
                    <a:pt x="0" y="1616"/>
                  </a:lnTo>
                  <a:cubicBezTo>
                    <a:pt x="0" y="1964"/>
                    <a:pt x="285" y="2249"/>
                    <a:pt x="634" y="2249"/>
                  </a:cubicBezTo>
                  <a:cubicBezTo>
                    <a:pt x="982" y="2249"/>
                    <a:pt x="1267" y="1964"/>
                    <a:pt x="1267" y="1616"/>
                  </a:cubicBezTo>
                  <a:lnTo>
                    <a:pt x="1267" y="634"/>
                  </a:lnTo>
                  <a:cubicBezTo>
                    <a:pt x="1267" y="286"/>
                    <a:pt x="982" y="1"/>
                    <a:pt x="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7118537" y="2479700"/>
              <a:ext cx="42961" cy="29290"/>
            </a:xfrm>
            <a:custGeom>
              <a:rect b="b" l="l" r="r" t="t"/>
              <a:pathLst>
                <a:path extrusionOk="0" h="2376" w="3485">
                  <a:moveTo>
                    <a:pt x="634" y="1"/>
                  </a:moveTo>
                  <a:cubicBezTo>
                    <a:pt x="286" y="1"/>
                    <a:pt x="1" y="286"/>
                    <a:pt x="1" y="634"/>
                  </a:cubicBezTo>
                  <a:cubicBezTo>
                    <a:pt x="1" y="1616"/>
                    <a:pt x="761" y="2376"/>
                    <a:pt x="1743" y="2376"/>
                  </a:cubicBezTo>
                  <a:cubicBezTo>
                    <a:pt x="2693" y="2376"/>
                    <a:pt x="3485" y="1616"/>
                    <a:pt x="3485" y="634"/>
                  </a:cubicBezTo>
                  <a:cubicBezTo>
                    <a:pt x="3485" y="286"/>
                    <a:pt x="3168" y="1"/>
                    <a:pt x="2820" y="1"/>
                  </a:cubicBezTo>
                  <a:cubicBezTo>
                    <a:pt x="2471" y="1"/>
                    <a:pt x="2186" y="286"/>
                    <a:pt x="2186" y="634"/>
                  </a:cubicBezTo>
                  <a:cubicBezTo>
                    <a:pt x="2186" y="887"/>
                    <a:pt x="1996" y="1109"/>
                    <a:pt x="1743" y="1109"/>
                  </a:cubicBezTo>
                  <a:cubicBezTo>
                    <a:pt x="1489" y="1109"/>
                    <a:pt x="1268" y="887"/>
                    <a:pt x="1268" y="634"/>
                  </a:cubicBezTo>
                  <a:cubicBezTo>
                    <a:pt x="1268" y="286"/>
                    <a:pt x="983" y="1"/>
                    <a:pt x="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32" name="Google Shape;432;p32"/>
          <p:cNvSpPr txBox="1"/>
          <p:nvPr>
            <p:ph idx="1" type="body"/>
          </p:nvPr>
        </p:nvSpPr>
        <p:spPr>
          <a:xfrm>
            <a:off x="720000" y="1215750"/>
            <a:ext cx="7717500" cy="3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VETCON </a:t>
            </a:r>
            <a:r>
              <a:rPr lang="en" sz="2800"/>
              <a:t>wants a unique, functional, and production ready badge for DefCon 30</a:t>
            </a:r>
            <a:endParaRPr sz="2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/>
              <a:t>--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Our Client (VETCON):  a group of information security professionals who have served in the armed forces of the United States or close allies.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33"/>
          <p:cNvCxnSpPr/>
          <p:nvPr/>
        </p:nvCxnSpPr>
        <p:spPr>
          <a:xfrm flipH="1" rot="10800000">
            <a:off x="1228344" y="2049602"/>
            <a:ext cx="1951500" cy="1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33"/>
          <p:cNvCxnSpPr/>
          <p:nvPr/>
        </p:nvCxnSpPr>
        <p:spPr>
          <a:xfrm flipH="1" rot="10800000">
            <a:off x="1201144" y="3886577"/>
            <a:ext cx="1448700" cy="2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3"/>
          <p:cNvCxnSpPr/>
          <p:nvPr/>
        </p:nvCxnSpPr>
        <p:spPr>
          <a:xfrm>
            <a:off x="6461650" y="2049600"/>
            <a:ext cx="1535700" cy="1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3"/>
          <p:cNvCxnSpPr/>
          <p:nvPr/>
        </p:nvCxnSpPr>
        <p:spPr>
          <a:xfrm>
            <a:off x="6203450" y="3886500"/>
            <a:ext cx="1739400" cy="2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33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442" name="Google Shape;442;p33"/>
          <p:cNvSpPr txBox="1"/>
          <p:nvPr>
            <p:ph idx="1" type="subTitle"/>
          </p:nvPr>
        </p:nvSpPr>
        <p:spPr>
          <a:xfrm>
            <a:off x="1139988" y="1624050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Badge</a:t>
            </a:r>
            <a:endParaRPr/>
          </a:p>
        </p:txBody>
      </p:sp>
      <p:sp>
        <p:nvSpPr>
          <p:cNvPr id="443" name="Google Shape;443;p33"/>
          <p:cNvSpPr txBox="1"/>
          <p:nvPr>
            <p:ph idx="2" type="subTitle"/>
          </p:nvPr>
        </p:nvSpPr>
        <p:spPr>
          <a:xfrm>
            <a:off x="1140000" y="2085750"/>
            <a:ext cx="2642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Working badge that meets all design constraints</a:t>
            </a:r>
            <a:endParaRPr sz="1100"/>
          </a:p>
        </p:txBody>
      </p:sp>
      <p:sp>
        <p:nvSpPr>
          <p:cNvPr id="444" name="Google Shape;444;p33"/>
          <p:cNvSpPr txBox="1"/>
          <p:nvPr>
            <p:ph idx="3" type="subTitle"/>
          </p:nvPr>
        </p:nvSpPr>
        <p:spPr>
          <a:xfrm>
            <a:off x="1112225" y="34386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Badge Manual</a:t>
            </a:r>
            <a:endParaRPr/>
          </a:p>
        </p:txBody>
      </p:sp>
      <p:grpSp>
        <p:nvGrpSpPr>
          <p:cNvPr id="445" name="Google Shape;445;p33"/>
          <p:cNvGrpSpPr/>
          <p:nvPr/>
        </p:nvGrpSpPr>
        <p:grpSpPr>
          <a:xfrm>
            <a:off x="3669742" y="2140850"/>
            <a:ext cx="1804500" cy="1804200"/>
            <a:chOff x="3669742" y="2140850"/>
            <a:chExt cx="1804500" cy="1804200"/>
          </a:xfrm>
        </p:grpSpPr>
        <p:sp>
          <p:nvSpPr>
            <p:cNvPr id="446" name="Google Shape;446;p33"/>
            <p:cNvSpPr/>
            <p:nvPr/>
          </p:nvSpPr>
          <p:spPr>
            <a:xfrm>
              <a:off x="3784638" y="2255600"/>
              <a:ext cx="1574700" cy="15747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3669742" y="2140850"/>
              <a:ext cx="1804500" cy="1804200"/>
            </a:xfrm>
            <a:prstGeom prst="donut">
              <a:avLst>
                <a:gd fmla="val 13167" name="adj"/>
              </a:avLst>
            </a:prstGeom>
            <a:solidFill>
              <a:srgbClr val="536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448" name="Google Shape;448;p33"/>
          <p:cNvSpPr txBox="1"/>
          <p:nvPr>
            <p:ph idx="4" type="subTitle"/>
          </p:nvPr>
        </p:nvSpPr>
        <p:spPr>
          <a:xfrm>
            <a:off x="1140000" y="3886575"/>
            <a:ext cx="2642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Assembly &amp; installation instructions, troubleshooting procedures, microcontroller flashing</a:t>
            </a:r>
            <a:endParaRPr sz="1100"/>
          </a:p>
        </p:txBody>
      </p:sp>
      <p:sp>
        <p:nvSpPr>
          <p:cNvPr id="449" name="Google Shape;449;p33"/>
          <p:cNvSpPr txBox="1"/>
          <p:nvPr>
            <p:ph idx="5" type="subTitle"/>
          </p:nvPr>
        </p:nvSpPr>
        <p:spPr>
          <a:xfrm>
            <a:off x="5440275" y="3438675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Badge Production</a:t>
            </a:r>
            <a:endParaRPr/>
          </a:p>
        </p:txBody>
      </p:sp>
      <p:sp>
        <p:nvSpPr>
          <p:cNvPr id="450" name="Google Shape;450;p33"/>
          <p:cNvSpPr txBox="1"/>
          <p:nvPr>
            <p:ph idx="6" type="subTitle"/>
          </p:nvPr>
        </p:nvSpPr>
        <p:spPr>
          <a:xfrm>
            <a:off x="5603350" y="3945050"/>
            <a:ext cx="2642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Process for mass badge production</a:t>
            </a:r>
            <a:endParaRPr sz="1100"/>
          </a:p>
        </p:txBody>
      </p:sp>
      <p:sp>
        <p:nvSpPr>
          <p:cNvPr id="451" name="Google Shape;451;p33"/>
          <p:cNvSpPr txBox="1"/>
          <p:nvPr>
            <p:ph idx="7" type="subTitle"/>
          </p:nvPr>
        </p:nvSpPr>
        <p:spPr>
          <a:xfrm>
            <a:off x="5440263" y="1624050"/>
            <a:ext cx="2642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of Materials</a:t>
            </a:r>
            <a:endParaRPr/>
          </a:p>
        </p:txBody>
      </p:sp>
      <p:sp>
        <p:nvSpPr>
          <p:cNvPr id="452" name="Google Shape;452;p33"/>
          <p:cNvSpPr txBox="1"/>
          <p:nvPr>
            <p:ph idx="8" type="subTitle"/>
          </p:nvPr>
        </p:nvSpPr>
        <p:spPr>
          <a:xfrm>
            <a:off x="5603338" y="2085738"/>
            <a:ext cx="2642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Accurate </a:t>
            </a:r>
            <a:r>
              <a:rPr lang="en" sz="1100"/>
              <a:t>bill of materials </a:t>
            </a:r>
            <a:r>
              <a:rPr lang="en" sz="1100"/>
              <a:t>for</a:t>
            </a:r>
            <a:r>
              <a:rPr lang="en" sz="1100"/>
              <a:t> </a:t>
            </a:r>
            <a:r>
              <a:rPr lang="en" sz="1100"/>
              <a:t>badge production</a:t>
            </a:r>
            <a:endParaRPr sz="1100"/>
          </a:p>
        </p:txBody>
      </p:sp>
      <p:pic>
        <p:nvPicPr>
          <p:cNvPr id="453" name="Google Shape;4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575" y="268655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34"/>
          <p:cNvCxnSpPr>
            <a:stCxn id="459" idx="2"/>
          </p:cNvCxnSpPr>
          <p:nvPr/>
        </p:nvCxnSpPr>
        <p:spPr>
          <a:xfrm rot="10800000">
            <a:off x="3079325" y="3046269"/>
            <a:ext cx="572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4"/>
          <p:cNvCxnSpPr/>
          <p:nvPr/>
        </p:nvCxnSpPr>
        <p:spPr>
          <a:xfrm flipH="1" rot="10800000">
            <a:off x="3074175" y="1922125"/>
            <a:ext cx="804600" cy="804600"/>
          </a:xfrm>
          <a:prstGeom prst="bentConnector3">
            <a:avLst>
              <a:gd fmla="val 4269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4"/>
          <p:cNvCxnSpPr/>
          <p:nvPr/>
        </p:nvCxnSpPr>
        <p:spPr>
          <a:xfrm>
            <a:off x="3074144" y="3365833"/>
            <a:ext cx="804600" cy="804600"/>
          </a:xfrm>
          <a:prstGeom prst="bentConnector3">
            <a:avLst>
              <a:gd fmla="val 4269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34"/>
          <p:cNvSpPr/>
          <p:nvPr/>
        </p:nvSpPr>
        <p:spPr>
          <a:xfrm>
            <a:off x="3651725" y="1493113"/>
            <a:ext cx="4779000" cy="858000"/>
          </a:xfrm>
          <a:prstGeom prst="snip1Rect">
            <a:avLst>
              <a:gd fmla="val 37366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4"/>
          <p:cNvSpPr/>
          <p:nvPr/>
        </p:nvSpPr>
        <p:spPr>
          <a:xfrm>
            <a:off x="3651725" y="2617269"/>
            <a:ext cx="4779000" cy="858000"/>
          </a:xfrm>
          <a:prstGeom prst="snip1Rect">
            <a:avLst>
              <a:gd fmla="val 37366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4"/>
          <p:cNvSpPr/>
          <p:nvPr/>
        </p:nvSpPr>
        <p:spPr>
          <a:xfrm>
            <a:off x="3651725" y="3741425"/>
            <a:ext cx="4779000" cy="858000"/>
          </a:xfrm>
          <a:prstGeom prst="snip1Rect">
            <a:avLst>
              <a:gd fmla="val 37366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4"/>
          <p:cNvSpPr/>
          <p:nvPr/>
        </p:nvSpPr>
        <p:spPr>
          <a:xfrm>
            <a:off x="685450" y="2096625"/>
            <a:ext cx="2396425" cy="1899276"/>
          </a:xfrm>
          <a:custGeom>
            <a:rect b="b" l="l" r="r" t="t"/>
            <a:pathLst>
              <a:path extrusionOk="0" h="88658" w="190117">
                <a:moveTo>
                  <a:pt x="1" y="1"/>
                </a:moveTo>
                <a:lnTo>
                  <a:pt x="1" y="88657"/>
                </a:lnTo>
                <a:lnTo>
                  <a:pt x="190117" y="88657"/>
                </a:lnTo>
                <a:lnTo>
                  <a:pt x="190117" y="1"/>
                </a:ln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4"/>
          <p:cNvSpPr txBox="1"/>
          <p:nvPr/>
        </p:nvSpPr>
        <p:spPr>
          <a:xfrm>
            <a:off x="3754225" y="1918675"/>
            <a:ext cx="4723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Provide users with easy communication with other badges users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6" name="Google Shape;466;p34"/>
          <p:cNvSpPr txBox="1"/>
          <p:nvPr/>
        </p:nvSpPr>
        <p:spPr>
          <a:xfrm>
            <a:off x="3754225" y="1463875"/>
            <a:ext cx="30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Communication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67" name="Google Shape;467;p34"/>
          <p:cNvCxnSpPr/>
          <p:nvPr/>
        </p:nvCxnSpPr>
        <p:spPr>
          <a:xfrm>
            <a:off x="3842125" y="1920175"/>
            <a:ext cx="2332500" cy="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34"/>
          <p:cNvSpPr txBox="1"/>
          <p:nvPr/>
        </p:nvSpPr>
        <p:spPr>
          <a:xfrm>
            <a:off x="3811175" y="3042825"/>
            <a:ext cx="43449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Easy but rewarding construction of badges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9" name="Google Shape;469;p34"/>
          <p:cNvSpPr txBox="1"/>
          <p:nvPr/>
        </p:nvSpPr>
        <p:spPr>
          <a:xfrm>
            <a:off x="3779550" y="2627625"/>
            <a:ext cx="30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Construction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70" name="Google Shape;470;p34"/>
          <p:cNvCxnSpPr/>
          <p:nvPr/>
        </p:nvCxnSpPr>
        <p:spPr>
          <a:xfrm>
            <a:off x="3880075" y="3067275"/>
            <a:ext cx="1295100" cy="1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34"/>
          <p:cNvSpPr txBox="1"/>
          <p:nvPr/>
        </p:nvSpPr>
        <p:spPr>
          <a:xfrm>
            <a:off x="3811175" y="4166975"/>
            <a:ext cx="43449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 affordable price for those hoping to 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order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 badge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2" name="Google Shape;472;p34"/>
          <p:cNvSpPr txBox="1"/>
          <p:nvPr/>
        </p:nvSpPr>
        <p:spPr>
          <a:xfrm>
            <a:off x="3754225" y="3741425"/>
            <a:ext cx="30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Cost &amp; Production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73" name="Google Shape;473;p34"/>
          <p:cNvCxnSpPr/>
          <p:nvPr/>
        </p:nvCxnSpPr>
        <p:spPr>
          <a:xfrm>
            <a:off x="3880075" y="4191425"/>
            <a:ext cx="1839300" cy="3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34"/>
          <p:cNvSpPr txBox="1"/>
          <p:nvPr/>
        </p:nvSpPr>
        <p:spPr>
          <a:xfrm>
            <a:off x="995338" y="2428563"/>
            <a:ext cx="177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Badge Functions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75" name="Google Shape;475;p34"/>
          <p:cNvCxnSpPr/>
          <p:nvPr/>
        </p:nvCxnSpPr>
        <p:spPr>
          <a:xfrm>
            <a:off x="1061050" y="3475263"/>
            <a:ext cx="164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34"/>
          <p:cNvSpPr txBox="1"/>
          <p:nvPr>
            <p:ph type="title"/>
          </p:nvPr>
        </p:nvSpPr>
        <p:spPr>
          <a:xfrm>
            <a:off x="713225" y="5395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 Functions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5"/>
          <p:cNvSpPr/>
          <p:nvPr/>
        </p:nvSpPr>
        <p:spPr>
          <a:xfrm rot="-5400000">
            <a:off x="8354750" y="-359750"/>
            <a:ext cx="709200" cy="2414100"/>
          </a:xfrm>
          <a:prstGeom prst="snip2SameRect">
            <a:avLst>
              <a:gd fmla="val 23759" name="adj1"/>
              <a:gd fmla="val 0" name="adj2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35"/>
          <p:cNvCxnSpPr/>
          <p:nvPr/>
        </p:nvCxnSpPr>
        <p:spPr>
          <a:xfrm>
            <a:off x="-54450" y="3016000"/>
            <a:ext cx="9252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3" name="Google Shape;483;p35"/>
          <p:cNvGrpSpPr/>
          <p:nvPr/>
        </p:nvGrpSpPr>
        <p:grpSpPr>
          <a:xfrm>
            <a:off x="1138751" y="2659300"/>
            <a:ext cx="713400" cy="713400"/>
            <a:chOff x="1048501" y="2659300"/>
            <a:chExt cx="713400" cy="713400"/>
          </a:xfrm>
        </p:grpSpPr>
        <p:sp>
          <p:nvSpPr>
            <p:cNvPr id="484" name="Google Shape;484;p35"/>
            <p:cNvSpPr/>
            <p:nvPr/>
          </p:nvSpPr>
          <p:spPr>
            <a:xfrm>
              <a:off x="1134451" y="2745250"/>
              <a:ext cx="541500" cy="541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1048501" y="2659300"/>
              <a:ext cx="713400" cy="713400"/>
            </a:xfrm>
            <a:prstGeom prst="donut">
              <a:avLst>
                <a:gd fmla="val 19786" name="adj"/>
              </a:avLst>
            </a:pr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 sz="22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486" name="Google Shape;486;p35"/>
          <p:cNvGrpSpPr/>
          <p:nvPr/>
        </p:nvGrpSpPr>
        <p:grpSpPr>
          <a:xfrm>
            <a:off x="2677439" y="2659300"/>
            <a:ext cx="713400" cy="713400"/>
            <a:chOff x="2677439" y="2659300"/>
            <a:chExt cx="713400" cy="713400"/>
          </a:xfrm>
        </p:grpSpPr>
        <p:sp>
          <p:nvSpPr>
            <p:cNvPr id="487" name="Google Shape;487;p35"/>
            <p:cNvSpPr/>
            <p:nvPr/>
          </p:nvSpPr>
          <p:spPr>
            <a:xfrm>
              <a:off x="2763388" y="2745250"/>
              <a:ext cx="541500" cy="541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2677439" y="2659300"/>
              <a:ext cx="713400" cy="713400"/>
            </a:xfrm>
            <a:prstGeom prst="donut">
              <a:avLst>
                <a:gd fmla="val 19786" name="adj"/>
              </a:avLst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Light"/>
                  <a:ea typeface="Roboto Light"/>
                  <a:cs typeface="Roboto Light"/>
                  <a:sym typeface="Roboto Light"/>
                </a:rPr>
                <a:t>2</a:t>
              </a:r>
              <a:endParaRPr sz="22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489" name="Google Shape;489;p35"/>
          <p:cNvSpPr/>
          <p:nvPr/>
        </p:nvSpPr>
        <p:spPr>
          <a:xfrm>
            <a:off x="4307475" y="2745250"/>
            <a:ext cx="541500" cy="5415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5"/>
          <p:cNvSpPr/>
          <p:nvPr/>
        </p:nvSpPr>
        <p:spPr>
          <a:xfrm>
            <a:off x="4216114" y="2659300"/>
            <a:ext cx="713400" cy="713400"/>
          </a:xfrm>
          <a:prstGeom prst="donut">
            <a:avLst>
              <a:gd fmla="val 19786" name="adj"/>
            </a:avLst>
          </a:prstGeom>
          <a:solidFill>
            <a:srgbClr val="6982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91" name="Google Shape;491;p35"/>
          <p:cNvGrpSpPr/>
          <p:nvPr/>
        </p:nvGrpSpPr>
        <p:grpSpPr>
          <a:xfrm>
            <a:off x="5754801" y="2659300"/>
            <a:ext cx="713400" cy="713400"/>
            <a:chOff x="5754801" y="2659300"/>
            <a:chExt cx="713400" cy="713400"/>
          </a:xfrm>
        </p:grpSpPr>
        <p:sp>
          <p:nvSpPr>
            <p:cNvPr id="492" name="Google Shape;492;p35"/>
            <p:cNvSpPr/>
            <p:nvPr/>
          </p:nvSpPr>
          <p:spPr>
            <a:xfrm>
              <a:off x="5840750" y="2745250"/>
              <a:ext cx="541500" cy="541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5754801" y="2659300"/>
              <a:ext cx="713400" cy="713400"/>
            </a:xfrm>
            <a:prstGeom prst="donut">
              <a:avLst>
                <a:gd fmla="val 19786" name="adj"/>
              </a:avLst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Light"/>
                  <a:ea typeface="Roboto Light"/>
                  <a:cs typeface="Roboto Light"/>
                  <a:sym typeface="Roboto Light"/>
                </a:rPr>
                <a:t>4</a:t>
              </a:r>
              <a:endParaRPr sz="22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494" name="Google Shape;494;p35"/>
          <p:cNvGrpSpPr/>
          <p:nvPr/>
        </p:nvGrpSpPr>
        <p:grpSpPr>
          <a:xfrm>
            <a:off x="7293501" y="2659300"/>
            <a:ext cx="713400" cy="713400"/>
            <a:chOff x="2510926" y="2659300"/>
            <a:chExt cx="713400" cy="713400"/>
          </a:xfrm>
        </p:grpSpPr>
        <p:sp>
          <p:nvSpPr>
            <p:cNvPr id="495" name="Google Shape;495;p35"/>
            <p:cNvSpPr/>
            <p:nvPr/>
          </p:nvSpPr>
          <p:spPr>
            <a:xfrm>
              <a:off x="2596875" y="2745250"/>
              <a:ext cx="541500" cy="541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2510926" y="2659300"/>
              <a:ext cx="713400" cy="713400"/>
            </a:xfrm>
            <a:prstGeom prst="donut">
              <a:avLst>
                <a:gd fmla="val 19786" name="adj"/>
              </a:avLst>
            </a:pr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Light"/>
                  <a:ea typeface="Roboto Light"/>
                  <a:cs typeface="Roboto Light"/>
                  <a:sym typeface="Roboto Light"/>
                </a:rPr>
                <a:t>5</a:t>
              </a:r>
              <a:endParaRPr sz="22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497" name="Google Shape;497;p35"/>
          <p:cNvSpPr txBox="1"/>
          <p:nvPr/>
        </p:nvSpPr>
        <p:spPr>
          <a:xfrm>
            <a:off x="273700" y="3798250"/>
            <a:ext cx="2443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rPr>
              <a:t>System software to manage our microcontroller(s) and ROMs</a:t>
            </a:r>
            <a:endParaRPr sz="1300">
              <a:solidFill>
                <a:srgbClr val="536C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498;p35"/>
          <p:cNvSpPr txBox="1"/>
          <p:nvPr/>
        </p:nvSpPr>
        <p:spPr>
          <a:xfrm>
            <a:off x="504700" y="3372700"/>
            <a:ext cx="19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Operating System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99" name="Google Shape;499;p35"/>
          <p:cNvCxnSpPr/>
          <p:nvPr/>
        </p:nvCxnSpPr>
        <p:spPr>
          <a:xfrm>
            <a:off x="717700" y="382270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35"/>
          <p:cNvSpPr txBox="1"/>
          <p:nvPr/>
        </p:nvSpPr>
        <p:spPr>
          <a:xfrm>
            <a:off x="6761900" y="3798248"/>
            <a:ext cx="1776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rPr>
              <a:t>On/Off/Data Transfer Switch</a:t>
            </a:r>
            <a:endParaRPr sz="1300">
              <a:solidFill>
                <a:srgbClr val="536C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1" name="Google Shape;501;p35"/>
          <p:cNvSpPr txBox="1"/>
          <p:nvPr/>
        </p:nvSpPr>
        <p:spPr>
          <a:xfrm>
            <a:off x="6710600" y="3372700"/>
            <a:ext cx="18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Interface Switch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02" name="Google Shape;502;p35"/>
          <p:cNvCxnSpPr/>
          <p:nvPr/>
        </p:nvCxnSpPr>
        <p:spPr>
          <a:xfrm>
            <a:off x="6872450" y="382270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35"/>
          <p:cNvSpPr txBox="1"/>
          <p:nvPr/>
        </p:nvSpPr>
        <p:spPr>
          <a:xfrm>
            <a:off x="3684525" y="3798248"/>
            <a:ext cx="1776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rPr>
              <a:t>Ability to operate for 21 hours; 𝞂 = 2.1 </a:t>
            </a:r>
            <a:endParaRPr sz="1300">
              <a:solidFill>
                <a:srgbClr val="536C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4" name="Google Shape;504;p35"/>
          <p:cNvSpPr txBox="1"/>
          <p:nvPr/>
        </p:nvSpPr>
        <p:spPr>
          <a:xfrm>
            <a:off x="3684525" y="3372700"/>
            <a:ext cx="177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Battery Life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05" name="Google Shape;505;p35"/>
          <p:cNvCxnSpPr/>
          <p:nvPr/>
        </p:nvCxnSpPr>
        <p:spPr>
          <a:xfrm>
            <a:off x="3795075" y="382270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35"/>
          <p:cNvSpPr txBox="1"/>
          <p:nvPr/>
        </p:nvSpPr>
        <p:spPr>
          <a:xfrm>
            <a:off x="1852150" y="2053300"/>
            <a:ext cx="2315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rPr>
              <a:t>Communication between two endpoints</a:t>
            </a:r>
            <a:endParaRPr sz="1300">
              <a:solidFill>
                <a:srgbClr val="536C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7" name="Google Shape;507;p35"/>
          <p:cNvSpPr txBox="1"/>
          <p:nvPr/>
        </p:nvSpPr>
        <p:spPr>
          <a:xfrm>
            <a:off x="1779850" y="1616050"/>
            <a:ext cx="250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Point-Point Networking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08" name="Google Shape;508;p35"/>
          <p:cNvCxnSpPr/>
          <p:nvPr/>
        </p:nvCxnSpPr>
        <p:spPr>
          <a:xfrm>
            <a:off x="2256388" y="207775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35"/>
          <p:cNvSpPr txBox="1"/>
          <p:nvPr/>
        </p:nvSpPr>
        <p:spPr>
          <a:xfrm>
            <a:off x="5076350" y="2053300"/>
            <a:ext cx="2070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rPr>
              <a:t>Charging, data transfer, software flashing</a:t>
            </a:r>
            <a:endParaRPr sz="1300">
              <a:solidFill>
                <a:srgbClr val="536C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0" name="Google Shape;510;p35"/>
          <p:cNvSpPr txBox="1"/>
          <p:nvPr/>
        </p:nvSpPr>
        <p:spPr>
          <a:xfrm>
            <a:off x="5223200" y="1627750"/>
            <a:ext cx="177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USB-C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11" name="Google Shape;511;p35"/>
          <p:cNvCxnSpPr/>
          <p:nvPr/>
        </p:nvCxnSpPr>
        <p:spPr>
          <a:xfrm>
            <a:off x="5333750" y="2077750"/>
            <a:ext cx="155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2" name="Google Shape;512;p35"/>
          <p:cNvGrpSpPr/>
          <p:nvPr/>
        </p:nvGrpSpPr>
        <p:grpSpPr>
          <a:xfrm flipH="1" rot="5400000">
            <a:off x="-137900" y="481300"/>
            <a:ext cx="1356250" cy="731975"/>
            <a:chOff x="4518975" y="2134625"/>
            <a:chExt cx="1356250" cy="731975"/>
          </a:xfrm>
        </p:grpSpPr>
        <p:sp>
          <p:nvSpPr>
            <p:cNvPr id="513" name="Google Shape;513;p35"/>
            <p:cNvSpPr/>
            <p:nvPr/>
          </p:nvSpPr>
          <p:spPr>
            <a:xfrm>
              <a:off x="5200650" y="2195200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48" y="2059"/>
                    <a:pt x="2091" y="1616"/>
                    <a:pt x="2091" y="1014"/>
                  </a:cubicBezTo>
                  <a:cubicBezTo>
                    <a:pt x="2091" y="444"/>
                    <a:pt x="1648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5605225" y="2195200"/>
              <a:ext cx="52275" cy="51475"/>
            </a:xfrm>
            <a:custGeom>
              <a:rect b="b" l="l" r="r" t="t"/>
              <a:pathLst>
                <a:path extrusionOk="0" h="2059" w="2091">
                  <a:moveTo>
                    <a:pt x="1046" y="0"/>
                  </a:moveTo>
                  <a:cubicBezTo>
                    <a:pt x="476" y="0"/>
                    <a:pt x="1" y="444"/>
                    <a:pt x="1" y="1014"/>
                  </a:cubicBezTo>
                  <a:cubicBezTo>
                    <a:pt x="1" y="1616"/>
                    <a:pt x="476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5470625" y="2195200"/>
              <a:ext cx="52300" cy="51475"/>
            </a:xfrm>
            <a:custGeom>
              <a:rect b="b" l="l" r="r" t="t"/>
              <a:pathLst>
                <a:path extrusionOk="0" h="2059" w="2092">
                  <a:moveTo>
                    <a:pt x="1046" y="0"/>
                  </a:moveTo>
                  <a:cubicBezTo>
                    <a:pt x="444" y="0"/>
                    <a:pt x="1" y="444"/>
                    <a:pt x="1" y="1014"/>
                  </a:cubicBezTo>
                  <a:cubicBezTo>
                    <a:pt x="1" y="1616"/>
                    <a:pt x="444" y="2059"/>
                    <a:pt x="1046" y="2059"/>
                  </a:cubicBezTo>
                  <a:cubicBezTo>
                    <a:pt x="1616" y="2059"/>
                    <a:pt x="2091" y="1616"/>
                    <a:pt x="2091" y="1014"/>
                  </a:cubicBezTo>
                  <a:cubicBezTo>
                    <a:pt x="2091" y="444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5336050" y="2195200"/>
              <a:ext cx="51475" cy="51475"/>
            </a:xfrm>
            <a:custGeom>
              <a:rect b="b" l="l" r="r" t="t"/>
              <a:pathLst>
                <a:path extrusionOk="0" h="2059" w="2059">
                  <a:moveTo>
                    <a:pt x="1014" y="0"/>
                  </a:moveTo>
                  <a:cubicBezTo>
                    <a:pt x="444" y="0"/>
                    <a:pt x="0" y="444"/>
                    <a:pt x="0" y="1014"/>
                  </a:cubicBezTo>
                  <a:cubicBezTo>
                    <a:pt x="0" y="1616"/>
                    <a:pt x="444" y="2059"/>
                    <a:pt x="1014" y="2059"/>
                  </a:cubicBezTo>
                  <a:cubicBezTo>
                    <a:pt x="1615" y="2059"/>
                    <a:pt x="2059" y="1616"/>
                    <a:pt x="2059" y="1014"/>
                  </a:cubicBezTo>
                  <a:cubicBezTo>
                    <a:pt x="2059" y="444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518975" y="2134625"/>
              <a:ext cx="1356250" cy="731975"/>
            </a:xfrm>
            <a:custGeom>
              <a:rect b="b" l="l" r="r" t="t"/>
              <a:pathLst>
                <a:path extrusionOk="0" h="29279" w="54250">
                  <a:moveTo>
                    <a:pt x="51303" y="0"/>
                  </a:moveTo>
                  <a:cubicBezTo>
                    <a:pt x="50323" y="0"/>
                    <a:pt x="49339" y="477"/>
                    <a:pt x="48771" y="1537"/>
                  </a:cubicBezTo>
                  <a:lnTo>
                    <a:pt x="48708" y="1632"/>
                  </a:lnTo>
                  <a:cubicBezTo>
                    <a:pt x="48486" y="2043"/>
                    <a:pt x="48359" y="2518"/>
                    <a:pt x="48359" y="3025"/>
                  </a:cubicBezTo>
                  <a:lnTo>
                    <a:pt x="48359" y="20538"/>
                  </a:lnTo>
                  <a:cubicBezTo>
                    <a:pt x="48359" y="22153"/>
                    <a:pt x="47061" y="23452"/>
                    <a:pt x="45446" y="23452"/>
                  </a:cubicBezTo>
                  <a:lnTo>
                    <a:pt x="3801" y="23452"/>
                  </a:lnTo>
                  <a:cubicBezTo>
                    <a:pt x="2883" y="23452"/>
                    <a:pt x="2027" y="23863"/>
                    <a:pt x="1489" y="24592"/>
                  </a:cubicBezTo>
                  <a:cubicBezTo>
                    <a:pt x="1" y="26492"/>
                    <a:pt x="1394" y="29279"/>
                    <a:pt x="3801" y="29279"/>
                  </a:cubicBezTo>
                  <a:lnTo>
                    <a:pt x="48011" y="29279"/>
                  </a:lnTo>
                  <a:cubicBezTo>
                    <a:pt x="48803" y="29279"/>
                    <a:pt x="49563" y="28930"/>
                    <a:pt x="50133" y="28360"/>
                  </a:cubicBezTo>
                  <a:lnTo>
                    <a:pt x="53426" y="24845"/>
                  </a:lnTo>
                  <a:cubicBezTo>
                    <a:pt x="53965" y="24307"/>
                    <a:pt x="54250" y="23610"/>
                    <a:pt x="54250" y="22850"/>
                  </a:cubicBezTo>
                  <a:lnTo>
                    <a:pt x="54250" y="2899"/>
                  </a:lnTo>
                  <a:cubicBezTo>
                    <a:pt x="54250" y="1088"/>
                    <a:pt x="52782" y="0"/>
                    <a:pt x="51303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533367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53898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5438175" y="2317925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54951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554822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5604425" y="2317925"/>
              <a:ext cx="26175" cy="317500"/>
            </a:xfrm>
            <a:custGeom>
              <a:rect b="b" l="l" r="r" t="t"/>
              <a:pathLst>
                <a:path extrusionOk="0" h="12700" w="1047">
                  <a:moveTo>
                    <a:pt x="1" y="0"/>
                  </a:moveTo>
                  <a:lnTo>
                    <a:pt x="1" y="12699"/>
                  </a:lnTo>
                  <a:lnTo>
                    <a:pt x="1046" y="12699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5653525" y="2317925"/>
              <a:ext cx="25350" cy="317500"/>
            </a:xfrm>
            <a:custGeom>
              <a:rect b="b" l="l" r="r" t="t"/>
              <a:pathLst>
                <a:path extrusionOk="0" h="12700" w="1014">
                  <a:moveTo>
                    <a:pt x="0" y="0"/>
                  </a:moveTo>
                  <a:lnTo>
                    <a:pt x="0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51792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5235500" y="2317925"/>
              <a:ext cx="26150" cy="317500"/>
            </a:xfrm>
            <a:custGeom>
              <a:rect b="b" l="l" r="r" t="t"/>
              <a:pathLst>
                <a:path extrusionOk="0" h="12700" w="1046">
                  <a:moveTo>
                    <a:pt x="0" y="0"/>
                  </a:moveTo>
                  <a:lnTo>
                    <a:pt x="0" y="12699"/>
                  </a:lnTo>
                  <a:lnTo>
                    <a:pt x="1045" y="12699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5284575" y="2317925"/>
              <a:ext cx="25375" cy="317500"/>
            </a:xfrm>
            <a:custGeom>
              <a:rect b="b" l="l" r="r" t="t"/>
              <a:pathLst>
                <a:path extrusionOk="0" h="12700" w="1015">
                  <a:moveTo>
                    <a:pt x="1" y="0"/>
                  </a:moveTo>
                  <a:lnTo>
                    <a:pt x="1" y="12699"/>
                  </a:lnTo>
                  <a:lnTo>
                    <a:pt x="1014" y="12699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698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35"/>
          <p:cNvSpPr txBox="1"/>
          <p:nvPr>
            <p:ph type="title"/>
          </p:nvPr>
        </p:nvSpPr>
        <p:spPr>
          <a:xfrm>
            <a:off x="713250" y="523900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 Objectives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loppy Disk Appreciation Workshop by Slidesgo">
  <a:themeElements>
    <a:clrScheme name="Simple Light">
      <a:dk1>
        <a:srgbClr val="000000"/>
      </a:dk1>
      <a:lt1>
        <a:srgbClr val="536C50"/>
      </a:lt1>
      <a:dk2>
        <a:srgbClr val="FFFFFF"/>
      </a:dk2>
      <a:lt2>
        <a:srgbClr val="D9D9D9"/>
      </a:lt2>
      <a:accent1>
        <a:srgbClr val="536C50"/>
      </a:accent1>
      <a:accent2>
        <a:srgbClr val="000000"/>
      </a:accent2>
      <a:accent3>
        <a:srgbClr val="FFFFFF"/>
      </a:accent3>
      <a:accent4>
        <a:srgbClr val="CC4125"/>
      </a:accent4>
      <a:accent5>
        <a:srgbClr val="698267"/>
      </a:accent5>
      <a:accent6>
        <a:srgbClr val="000000"/>
      </a:accent6>
      <a:hlink>
        <a:srgbClr val="536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